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7" r:id="rId2"/>
    <p:sldId id="279" r:id="rId3"/>
    <p:sldId id="258" r:id="rId4"/>
    <p:sldId id="259" r:id="rId5"/>
    <p:sldId id="261" r:id="rId6"/>
    <p:sldId id="271" r:id="rId7"/>
    <p:sldId id="262" r:id="rId8"/>
    <p:sldId id="273" r:id="rId9"/>
    <p:sldId id="277" r:id="rId10"/>
    <p:sldId id="272" r:id="rId11"/>
    <p:sldId id="260" r:id="rId12"/>
    <p:sldId id="276" r:id="rId13"/>
    <p:sldId id="274" r:id="rId14"/>
    <p:sldId id="268" r:id="rId15"/>
    <p:sldId id="278" r:id="rId16"/>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C2C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D22319-D424-DA96-48D6-9A5BA7868F7B}" v="4" dt="2022-05-06T21:04:05.850"/>
    <p1510:client id="{29CDBFC2-7200-0ED4-8B19-E103E2F4AC6F}" v="9" dt="2022-05-13T18:05:20.029"/>
    <p1510:client id="{32649E2F-B895-8ACB-4731-AAB691C82FDA}" v="16" dt="2022-05-10T21:49:36.092"/>
    <p1510:client id="{5F197FD0-EF3D-45A5-8AB2-64A216A8C1A3}" v="83" dt="2022-05-06T16:24:05.221"/>
    <p1510:client id="{7CFDB2AC-E24C-4010-826E-9FBCDA2F1D95}" v="5" dt="2022-05-13T18:41:22.779"/>
    <p1510:client id="{F0E191EA-9AF4-494A-E1A8-BC0D64975410}" v="2" dt="2022-05-12T21:17:55.9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ao Pedro Bitencourt Morais" userId="S::201900030294@office.ufs.br::2b510b90-d1bd-486b-90ce-f28f6f9325d3" providerId="AD" clId="Web-{F0E191EA-9AF4-494A-E1A8-BC0D64975410}"/>
    <pc:docChg chg="delSld">
      <pc:chgData name="Joao Pedro Bitencourt Morais" userId="S::201900030294@office.ufs.br::2b510b90-d1bd-486b-90ce-f28f6f9325d3" providerId="AD" clId="Web-{F0E191EA-9AF4-494A-E1A8-BC0D64975410}" dt="2022-05-12T21:17:55.960" v="1"/>
      <pc:docMkLst>
        <pc:docMk/>
      </pc:docMkLst>
      <pc:sldChg chg="del">
        <pc:chgData name="Joao Pedro Bitencourt Morais" userId="S::201900030294@office.ufs.br::2b510b90-d1bd-486b-90ce-f28f6f9325d3" providerId="AD" clId="Web-{F0E191EA-9AF4-494A-E1A8-BC0D64975410}" dt="2022-05-12T21:17:55.960" v="1"/>
        <pc:sldMkLst>
          <pc:docMk/>
          <pc:sldMk cId="2222190479" sldId="263"/>
        </pc:sldMkLst>
      </pc:sldChg>
      <pc:sldChg chg="del">
        <pc:chgData name="Joao Pedro Bitencourt Morais" userId="S::201900030294@office.ufs.br::2b510b90-d1bd-486b-90ce-f28f6f9325d3" providerId="AD" clId="Web-{F0E191EA-9AF4-494A-E1A8-BC0D64975410}" dt="2022-05-12T21:17:50.694" v="0"/>
        <pc:sldMkLst>
          <pc:docMk/>
          <pc:sldMk cId="2953064598" sldId="264"/>
        </pc:sldMkLst>
      </pc:sldChg>
    </pc:docChg>
  </pc:docChgLst>
  <pc:docChgLst>
    <pc:chgData name="João Pedro Bitencourt Morais" userId="b5d8468463b09d47" providerId="Windows Live" clId="Web-{7CFDB2AC-E24C-4010-826E-9FBCDA2F1D95}"/>
    <pc:docChg chg="modSld sldOrd">
      <pc:chgData name="João Pedro Bitencourt Morais" userId="b5d8468463b09d47" providerId="Windows Live" clId="Web-{7CFDB2AC-E24C-4010-826E-9FBCDA2F1D95}" dt="2022-05-13T18:41:22.779" v="4" actId="14100"/>
      <pc:docMkLst>
        <pc:docMk/>
      </pc:docMkLst>
      <pc:sldChg chg="addSp delSp modSp ord">
        <pc:chgData name="João Pedro Bitencourt Morais" userId="b5d8468463b09d47" providerId="Windows Live" clId="Web-{7CFDB2AC-E24C-4010-826E-9FBCDA2F1D95}" dt="2022-05-13T18:41:22.779" v="4" actId="14100"/>
        <pc:sldMkLst>
          <pc:docMk/>
          <pc:sldMk cId="3490999974" sldId="275"/>
        </pc:sldMkLst>
        <pc:spChg chg="add del mod">
          <ac:chgData name="João Pedro Bitencourt Morais" userId="b5d8468463b09d47" providerId="Windows Live" clId="Web-{7CFDB2AC-E24C-4010-826E-9FBCDA2F1D95}" dt="2022-05-13T18:41:16.576" v="2"/>
          <ac:spMkLst>
            <pc:docMk/>
            <pc:sldMk cId="3490999974" sldId="275"/>
            <ac:spMk id="3" creationId="{7DB1F920-9A56-41C6-DE5A-BC8085DA0E04}"/>
          </ac:spMkLst>
        </pc:spChg>
        <pc:picChg chg="del">
          <ac:chgData name="João Pedro Bitencourt Morais" userId="b5d8468463b09d47" providerId="Windows Live" clId="Web-{7CFDB2AC-E24C-4010-826E-9FBCDA2F1D95}" dt="2022-05-13T18:39:23.230" v="1"/>
          <ac:picMkLst>
            <pc:docMk/>
            <pc:sldMk cId="3490999974" sldId="275"/>
            <ac:picMk id="4" creationId="{71B875EC-0477-9CB6-022B-56880A282F0F}"/>
          </ac:picMkLst>
        </pc:picChg>
        <pc:picChg chg="add mod ord">
          <ac:chgData name="João Pedro Bitencourt Morais" userId="b5d8468463b09d47" providerId="Windows Live" clId="Web-{7CFDB2AC-E24C-4010-826E-9FBCDA2F1D95}" dt="2022-05-13T18:41:22.779" v="4" actId="14100"/>
          <ac:picMkLst>
            <pc:docMk/>
            <pc:sldMk cId="3490999974" sldId="275"/>
            <ac:picMk id="5" creationId="{E88FD072-3ED6-EA87-D827-CF2B5DDC349D}"/>
          </ac:picMkLst>
        </pc:picChg>
      </pc:sldChg>
    </pc:docChg>
  </pc:docChgLst>
  <pc:docChgLst>
    <pc:chgData name="Joao Pedro Bitencourt Morais" userId="S::201900030294@office.ufs.br::2b510b90-d1bd-486b-90ce-f28f6f9325d3" providerId="AD" clId="Web-{32649E2F-B895-8ACB-4731-AAB691C82FDA}"/>
    <pc:docChg chg="modSld">
      <pc:chgData name="Joao Pedro Bitencourt Morais" userId="S::201900030294@office.ufs.br::2b510b90-d1bd-486b-90ce-f28f6f9325d3" providerId="AD" clId="Web-{32649E2F-B895-8ACB-4731-AAB691C82FDA}" dt="2022-05-10T21:49:36.092" v="15" actId="14100"/>
      <pc:docMkLst>
        <pc:docMk/>
      </pc:docMkLst>
      <pc:sldChg chg="addSp delSp modSp delAnim">
        <pc:chgData name="Joao Pedro Bitencourt Morais" userId="S::201900030294@office.ufs.br::2b510b90-d1bd-486b-90ce-f28f6f9325d3" providerId="AD" clId="Web-{32649E2F-B895-8ACB-4731-AAB691C82FDA}" dt="2022-05-10T21:49:36.092" v="15" actId="14100"/>
        <pc:sldMkLst>
          <pc:docMk/>
          <pc:sldMk cId="2457016158" sldId="267"/>
        </pc:sldMkLst>
        <pc:spChg chg="add del mod">
          <ac:chgData name="Joao Pedro Bitencourt Morais" userId="S::201900030294@office.ufs.br::2b510b90-d1bd-486b-90ce-f28f6f9325d3" providerId="AD" clId="Web-{32649E2F-B895-8ACB-4731-AAB691C82FDA}" dt="2022-05-10T21:49:26.545" v="13"/>
          <ac:spMkLst>
            <pc:docMk/>
            <pc:sldMk cId="2457016158" sldId="267"/>
            <ac:spMk id="3" creationId="{1CB8644B-6D83-9218-ACD6-68B94C082139}"/>
          </ac:spMkLst>
        </pc:spChg>
        <pc:picChg chg="del">
          <ac:chgData name="Joao Pedro Bitencourt Morais" userId="S::201900030294@office.ufs.br::2b510b90-d1bd-486b-90ce-f28f6f9325d3" providerId="AD" clId="Web-{32649E2F-B895-8ACB-4731-AAB691C82FDA}" dt="2022-05-10T21:49:13.576" v="12"/>
          <ac:picMkLst>
            <pc:docMk/>
            <pc:sldMk cId="2457016158" sldId="267"/>
            <ac:picMk id="4" creationId="{8004B254-717D-6281-D435-856ADC4D737E}"/>
          </ac:picMkLst>
        </pc:picChg>
        <pc:picChg chg="add mod ord">
          <ac:chgData name="Joao Pedro Bitencourt Morais" userId="S::201900030294@office.ufs.br::2b510b90-d1bd-486b-90ce-f28f6f9325d3" providerId="AD" clId="Web-{32649E2F-B895-8ACB-4731-AAB691C82FDA}" dt="2022-05-10T21:49:36.092" v="15" actId="14100"/>
          <ac:picMkLst>
            <pc:docMk/>
            <pc:sldMk cId="2457016158" sldId="267"/>
            <ac:picMk id="5" creationId="{603E59B1-CB77-4A60-B287-2FB8C09EE954}"/>
          </ac:picMkLst>
        </pc:picChg>
      </pc:sldChg>
      <pc:sldChg chg="addSp delSp modSp delAnim">
        <pc:chgData name="Joao Pedro Bitencourt Morais" userId="S::201900030294@office.ufs.br::2b510b90-d1bd-486b-90ce-f28f6f9325d3" providerId="AD" clId="Web-{32649E2F-B895-8ACB-4731-AAB691C82FDA}" dt="2022-05-10T21:48:26.513" v="11" actId="14100"/>
        <pc:sldMkLst>
          <pc:docMk/>
          <pc:sldMk cId="3490999974" sldId="275"/>
        </pc:sldMkLst>
        <pc:spChg chg="add del mod">
          <ac:chgData name="Joao Pedro Bitencourt Morais" userId="S::201900030294@office.ufs.br::2b510b90-d1bd-486b-90ce-f28f6f9325d3" providerId="AD" clId="Web-{32649E2F-B895-8ACB-4731-AAB691C82FDA}" dt="2022-05-10T21:47:34.027" v="1"/>
          <ac:spMkLst>
            <pc:docMk/>
            <pc:sldMk cId="3490999974" sldId="275"/>
            <ac:spMk id="3" creationId="{AA0A9A34-F47D-A4D4-17F7-C886DCF1EA74}"/>
          </ac:spMkLst>
        </pc:spChg>
        <pc:picChg chg="del">
          <ac:chgData name="Joao Pedro Bitencourt Morais" userId="S::201900030294@office.ufs.br::2b510b90-d1bd-486b-90ce-f28f6f9325d3" providerId="AD" clId="Web-{32649E2F-B895-8ACB-4731-AAB691C82FDA}" dt="2022-05-10T21:42:49.394" v="0"/>
          <ac:picMkLst>
            <pc:docMk/>
            <pc:sldMk cId="3490999974" sldId="275"/>
            <ac:picMk id="4" creationId="{7AE13CFC-728E-2022-5C1A-F307DF414C54}"/>
          </ac:picMkLst>
        </pc:picChg>
        <pc:picChg chg="add mod ord">
          <ac:chgData name="Joao Pedro Bitencourt Morais" userId="S::201900030294@office.ufs.br::2b510b90-d1bd-486b-90ce-f28f6f9325d3" providerId="AD" clId="Web-{32649E2F-B895-8ACB-4731-AAB691C82FDA}" dt="2022-05-10T21:48:26.513" v="11" actId="14100"/>
          <ac:picMkLst>
            <pc:docMk/>
            <pc:sldMk cId="3490999974" sldId="275"/>
            <ac:picMk id="5" creationId="{2A28B7F6-40A2-BC0C-DCF0-11C95163E09D}"/>
          </ac:picMkLst>
        </pc:picChg>
      </pc:sldChg>
    </pc:docChg>
  </pc:docChgLst>
  <pc:docChgLst>
    <pc:chgData name="Joao Pedro Bitencourt Morais" userId="S::201900030294@office.ufs.br::2b510b90-d1bd-486b-90ce-f28f6f9325d3" providerId="AD" clId="Web-{26D22319-D424-DA96-48D6-9A5BA7868F7B}"/>
    <pc:docChg chg="modSld">
      <pc:chgData name="Joao Pedro Bitencourt Morais" userId="S::201900030294@office.ufs.br::2b510b90-d1bd-486b-90ce-f28f6f9325d3" providerId="AD" clId="Web-{26D22319-D424-DA96-48D6-9A5BA7868F7B}" dt="2022-05-06T21:04:05.850" v="3" actId="14100"/>
      <pc:docMkLst>
        <pc:docMk/>
      </pc:docMkLst>
      <pc:sldChg chg="modSp">
        <pc:chgData name="Joao Pedro Bitencourt Morais" userId="S::201900030294@office.ufs.br::2b510b90-d1bd-486b-90ce-f28f6f9325d3" providerId="AD" clId="Web-{26D22319-D424-DA96-48D6-9A5BA7868F7B}" dt="2022-05-06T21:04:05.850" v="3" actId="14100"/>
        <pc:sldMkLst>
          <pc:docMk/>
          <pc:sldMk cId="1867064055" sldId="259"/>
        </pc:sldMkLst>
        <pc:picChg chg="mod">
          <ac:chgData name="Joao Pedro Bitencourt Morais" userId="S::201900030294@office.ufs.br::2b510b90-d1bd-486b-90ce-f28f6f9325d3" providerId="AD" clId="Web-{26D22319-D424-DA96-48D6-9A5BA7868F7B}" dt="2022-05-06T21:04:05.850" v="3" actId="14100"/>
          <ac:picMkLst>
            <pc:docMk/>
            <pc:sldMk cId="1867064055" sldId="259"/>
            <ac:picMk id="3" creationId="{1AF9596A-2316-482B-B6F7-7D4A9D99A10A}"/>
          </ac:picMkLst>
        </pc:picChg>
      </pc:sldChg>
    </pc:docChg>
  </pc:docChgLst>
  <pc:docChgLst>
    <pc:chgData name="Joao Pedro Bitencourt Morais" userId="S::201900030294@office.ufs.br::2b510b90-d1bd-486b-90ce-f28f6f9325d3" providerId="AD" clId="Web-{29CDBFC2-7200-0ED4-8B19-E103E2F4AC6F}"/>
    <pc:docChg chg="modSld sldOrd">
      <pc:chgData name="Joao Pedro Bitencourt Morais" userId="S::201900030294@office.ufs.br::2b510b90-d1bd-486b-90ce-f28f6f9325d3" providerId="AD" clId="Web-{29CDBFC2-7200-0ED4-8B19-E103E2F4AC6F}" dt="2022-05-13T18:05:20.029" v="8" actId="14100"/>
      <pc:docMkLst>
        <pc:docMk/>
      </pc:docMkLst>
      <pc:sldChg chg="addSp delSp modSp">
        <pc:chgData name="Joao Pedro Bitencourt Morais" userId="S::201900030294@office.ufs.br::2b510b90-d1bd-486b-90ce-f28f6f9325d3" providerId="AD" clId="Web-{29CDBFC2-7200-0ED4-8B19-E103E2F4AC6F}" dt="2022-05-13T18:05:20.029" v="8" actId="14100"/>
        <pc:sldMkLst>
          <pc:docMk/>
          <pc:sldMk cId="2457016158" sldId="267"/>
        </pc:sldMkLst>
        <pc:spChg chg="add del mod">
          <ac:chgData name="Joao Pedro Bitencourt Morais" userId="S::201900030294@office.ufs.br::2b510b90-d1bd-486b-90ce-f28f6f9325d3" providerId="AD" clId="Web-{29CDBFC2-7200-0ED4-8B19-E103E2F4AC6F}" dt="2022-05-13T18:05:02.794" v="6"/>
          <ac:spMkLst>
            <pc:docMk/>
            <pc:sldMk cId="2457016158" sldId="267"/>
            <ac:spMk id="3" creationId="{8967117F-70E4-0AA0-4482-7B6C4CB54C3E}"/>
          </ac:spMkLst>
        </pc:spChg>
        <pc:picChg chg="add mod ord">
          <ac:chgData name="Joao Pedro Bitencourt Morais" userId="S::201900030294@office.ufs.br::2b510b90-d1bd-486b-90ce-f28f6f9325d3" providerId="AD" clId="Web-{29CDBFC2-7200-0ED4-8B19-E103E2F4AC6F}" dt="2022-05-13T18:05:20.029" v="8" actId="14100"/>
          <ac:picMkLst>
            <pc:docMk/>
            <pc:sldMk cId="2457016158" sldId="267"/>
            <ac:picMk id="4" creationId="{4F67C9C8-0ADD-9713-FFA0-717FED7CAAB8}"/>
          </ac:picMkLst>
        </pc:picChg>
        <pc:picChg chg="del">
          <ac:chgData name="Joao Pedro Bitencourt Morais" userId="S::201900030294@office.ufs.br::2b510b90-d1bd-486b-90ce-f28f6f9325d3" providerId="AD" clId="Web-{29CDBFC2-7200-0ED4-8B19-E103E2F4AC6F}" dt="2022-05-13T18:04:57.591" v="5"/>
          <ac:picMkLst>
            <pc:docMk/>
            <pc:sldMk cId="2457016158" sldId="267"/>
            <ac:picMk id="5" creationId="{603E59B1-CB77-4A60-B287-2FB8C09EE954}"/>
          </ac:picMkLst>
        </pc:picChg>
      </pc:sldChg>
      <pc:sldChg chg="addSp delSp modSp ord">
        <pc:chgData name="Joao Pedro Bitencourt Morais" userId="S::201900030294@office.ufs.br::2b510b90-d1bd-486b-90ce-f28f6f9325d3" providerId="AD" clId="Web-{29CDBFC2-7200-0ED4-8B19-E103E2F4AC6F}" dt="2022-05-13T18:03:43.840" v="4" actId="14100"/>
        <pc:sldMkLst>
          <pc:docMk/>
          <pc:sldMk cId="3490999974" sldId="275"/>
        </pc:sldMkLst>
        <pc:spChg chg="add del mod">
          <ac:chgData name="Joao Pedro Bitencourt Morais" userId="S::201900030294@office.ufs.br::2b510b90-d1bd-486b-90ce-f28f6f9325d3" providerId="AD" clId="Web-{29CDBFC2-7200-0ED4-8B19-E103E2F4AC6F}" dt="2022-05-13T18:03:33.809" v="2"/>
          <ac:spMkLst>
            <pc:docMk/>
            <pc:sldMk cId="3490999974" sldId="275"/>
            <ac:spMk id="3" creationId="{2D98E692-DAD1-8EE1-B9C8-B7655BD5C59D}"/>
          </ac:spMkLst>
        </pc:spChg>
        <pc:picChg chg="add mod ord">
          <ac:chgData name="Joao Pedro Bitencourt Morais" userId="S::201900030294@office.ufs.br::2b510b90-d1bd-486b-90ce-f28f6f9325d3" providerId="AD" clId="Web-{29CDBFC2-7200-0ED4-8B19-E103E2F4AC6F}" dt="2022-05-13T18:03:43.840" v="4" actId="14100"/>
          <ac:picMkLst>
            <pc:docMk/>
            <pc:sldMk cId="3490999974" sldId="275"/>
            <ac:picMk id="4" creationId="{71B875EC-0477-9CB6-022B-56880A282F0F}"/>
          </ac:picMkLst>
        </pc:picChg>
        <pc:picChg chg="del">
          <ac:chgData name="Joao Pedro Bitencourt Morais" userId="S::201900030294@office.ufs.br::2b510b90-d1bd-486b-90ce-f28f6f9325d3" providerId="AD" clId="Web-{29CDBFC2-7200-0ED4-8B19-E103E2F4AC6F}" dt="2022-05-13T18:03:27.168" v="1"/>
          <ac:picMkLst>
            <pc:docMk/>
            <pc:sldMk cId="3490999974" sldId="275"/>
            <ac:picMk id="5" creationId="{2A28B7F6-40A2-BC0C-DCF0-11C95163E09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C4CAC9-68E7-4651-BFC2-337E67BD895B}" type="datetimeFigureOut">
              <a:rPr lang="pt-BR" smtClean="0"/>
              <a:t>18/05/2022</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9F7026-EC16-4964-8455-4D7C677DD0D7}" type="slidenum">
              <a:rPr lang="pt-BR" smtClean="0"/>
              <a:t>‹nº›</a:t>
            </a:fld>
            <a:endParaRPr lang="pt-BR"/>
          </a:p>
        </p:txBody>
      </p:sp>
    </p:spTree>
    <p:extLst>
      <p:ext uri="{BB962C8B-B14F-4D97-AF65-F5344CB8AC3E}">
        <p14:creationId xmlns:p14="http://schemas.microsoft.com/office/powerpoint/2010/main" val="16503942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projeto que eu fiz, como vocês podem ver no slide, foi um detector de gás, meu projeto além de ser capaz de detectar um vazamento usando um sensor de gás ele é capaz de detectar um vazamento pelo esvaziamento anormal do botijão, além também de mostrar a quantidade de gás presente no botijão e evitar imprevistos </a:t>
            </a:r>
          </a:p>
        </p:txBody>
      </p:sp>
      <p:sp>
        <p:nvSpPr>
          <p:cNvPr id="4" name="Espaço Reservado para Número de Slide 3"/>
          <p:cNvSpPr>
            <a:spLocks noGrp="1"/>
          </p:cNvSpPr>
          <p:nvPr>
            <p:ph type="sldNum" sz="quarter" idx="5"/>
          </p:nvPr>
        </p:nvSpPr>
        <p:spPr/>
        <p:txBody>
          <a:bodyPr/>
          <a:lstStyle/>
          <a:p>
            <a:fld id="{B89F7026-EC16-4964-8455-4D7C677DD0D7}" type="slidenum">
              <a:rPr lang="pt-BR" smtClean="0"/>
              <a:t>1</a:t>
            </a:fld>
            <a:endParaRPr lang="pt-BR"/>
          </a:p>
        </p:txBody>
      </p:sp>
    </p:spTree>
    <p:extLst>
      <p:ext uri="{BB962C8B-B14F-4D97-AF65-F5344CB8AC3E}">
        <p14:creationId xmlns:p14="http://schemas.microsoft.com/office/powerpoint/2010/main" val="4023918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B89F7026-EC16-4964-8455-4D7C677DD0D7}" type="slidenum">
              <a:rPr lang="pt-BR" smtClean="0"/>
              <a:t>8</a:t>
            </a:fld>
            <a:endParaRPr lang="pt-BR"/>
          </a:p>
        </p:txBody>
      </p:sp>
    </p:spTree>
    <p:extLst>
      <p:ext uri="{BB962C8B-B14F-4D97-AF65-F5344CB8AC3E}">
        <p14:creationId xmlns:p14="http://schemas.microsoft.com/office/powerpoint/2010/main" val="38058228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B55C9F-65CB-476B-87B4-617DA3557D7A}"/>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0DC46DCF-0DB1-47A5-AA03-8A5FE8017B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BC8542C1-1923-46DC-893B-32E8A1A8211D}"/>
              </a:ext>
            </a:extLst>
          </p:cNvPr>
          <p:cNvSpPr>
            <a:spLocks noGrp="1"/>
          </p:cNvSpPr>
          <p:nvPr>
            <p:ph type="dt" sz="half" idx="10"/>
          </p:nvPr>
        </p:nvSpPr>
        <p:spPr/>
        <p:txBody>
          <a:bodyPr/>
          <a:lstStyle/>
          <a:p>
            <a:fld id="{BA27EF8F-422C-4136-A147-1067A9EFBF68}" type="datetimeFigureOut">
              <a:rPr lang="pt-BR" smtClean="0"/>
              <a:t>18/05/2022</a:t>
            </a:fld>
            <a:endParaRPr lang="pt-BR"/>
          </a:p>
        </p:txBody>
      </p:sp>
      <p:sp>
        <p:nvSpPr>
          <p:cNvPr id="5" name="Espaço Reservado para Rodapé 4">
            <a:extLst>
              <a:ext uri="{FF2B5EF4-FFF2-40B4-BE49-F238E27FC236}">
                <a16:creationId xmlns:a16="http://schemas.microsoft.com/office/drawing/2014/main" id="{D5228592-0C0C-4A5C-8CC9-95A7FD38C05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1767324-F414-4900-8DE9-4A28B0571D23}"/>
              </a:ext>
            </a:extLst>
          </p:cNvPr>
          <p:cNvSpPr>
            <a:spLocks noGrp="1"/>
          </p:cNvSpPr>
          <p:nvPr>
            <p:ph type="sldNum" sz="quarter" idx="12"/>
          </p:nvPr>
        </p:nvSpPr>
        <p:spPr/>
        <p:txBody>
          <a:bodyPr/>
          <a:lstStyle/>
          <a:p>
            <a:fld id="{4FB9725B-8F7B-4823-8E11-3E2A5DBB8167}" type="slidenum">
              <a:rPr lang="pt-BR" smtClean="0"/>
              <a:t>‹nº›</a:t>
            </a:fld>
            <a:endParaRPr lang="pt-BR"/>
          </a:p>
        </p:txBody>
      </p:sp>
    </p:spTree>
    <p:extLst>
      <p:ext uri="{BB962C8B-B14F-4D97-AF65-F5344CB8AC3E}">
        <p14:creationId xmlns:p14="http://schemas.microsoft.com/office/powerpoint/2010/main" val="7639433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318A9A-28A4-4775-BCB9-B7262ED3AED7}"/>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B9C3E64B-7989-4991-A93A-47743F353E8C}"/>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625C1498-EF1A-4E01-907E-6A9A4DEA72D6}"/>
              </a:ext>
            </a:extLst>
          </p:cNvPr>
          <p:cNvSpPr>
            <a:spLocks noGrp="1"/>
          </p:cNvSpPr>
          <p:nvPr>
            <p:ph type="dt" sz="half" idx="10"/>
          </p:nvPr>
        </p:nvSpPr>
        <p:spPr/>
        <p:txBody>
          <a:bodyPr/>
          <a:lstStyle/>
          <a:p>
            <a:fld id="{BA27EF8F-422C-4136-A147-1067A9EFBF68}" type="datetimeFigureOut">
              <a:rPr lang="pt-BR" smtClean="0"/>
              <a:t>18/05/2022</a:t>
            </a:fld>
            <a:endParaRPr lang="pt-BR"/>
          </a:p>
        </p:txBody>
      </p:sp>
      <p:sp>
        <p:nvSpPr>
          <p:cNvPr id="5" name="Espaço Reservado para Rodapé 4">
            <a:extLst>
              <a:ext uri="{FF2B5EF4-FFF2-40B4-BE49-F238E27FC236}">
                <a16:creationId xmlns:a16="http://schemas.microsoft.com/office/drawing/2014/main" id="{40290FDC-C568-442F-991B-25305474D3ED}"/>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294C941-99A2-43EB-958B-F6840B266117}"/>
              </a:ext>
            </a:extLst>
          </p:cNvPr>
          <p:cNvSpPr>
            <a:spLocks noGrp="1"/>
          </p:cNvSpPr>
          <p:nvPr>
            <p:ph type="sldNum" sz="quarter" idx="12"/>
          </p:nvPr>
        </p:nvSpPr>
        <p:spPr/>
        <p:txBody>
          <a:bodyPr/>
          <a:lstStyle/>
          <a:p>
            <a:fld id="{4FB9725B-8F7B-4823-8E11-3E2A5DBB8167}" type="slidenum">
              <a:rPr lang="pt-BR" smtClean="0"/>
              <a:t>‹nº›</a:t>
            </a:fld>
            <a:endParaRPr lang="pt-BR"/>
          </a:p>
        </p:txBody>
      </p:sp>
    </p:spTree>
    <p:extLst>
      <p:ext uri="{BB962C8B-B14F-4D97-AF65-F5344CB8AC3E}">
        <p14:creationId xmlns:p14="http://schemas.microsoft.com/office/powerpoint/2010/main" val="4142859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6F28BB2-23E8-42F4-9016-DF2C49106AD1}"/>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F602F888-84B5-499C-8C3B-BE66A4994A3F}"/>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2241AEF-D67D-469B-9BF2-38367D894F7B}"/>
              </a:ext>
            </a:extLst>
          </p:cNvPr>
          <p:cNvSpPr>
            <a:spLocks noGrp="1"/>
          </p:cNvSpPr>
          <p:nvPr>
            <p:ph type="dt" sz="half" idx="10"/>
          </p:nvPr>
        </p:nvSpPr>
        <p:spPr/>
        <p:txBody>
          <a:bodyPr/>
          <a:lstStyle/>
          <a:p>
            <a:fld id="{BA27EF8F-422C-4136-A147-1067A9EFBF68}" type="datetimeFigureOut">
              <a:rPr lang="pt-BR" smtClean="0"/>
              <a:t>18/05/2022</a:t>
            </a:fld>
            <a:endParaRPr lang="pt-BR"/>
          </a:p>
        </p:txBody>
      </p:sp>
      <p:sp>
        <p:nvSpPr>
          <p:cNvPr id="5" name="Espaço Reservado para Rodapé 4">
            <a:extLst>
              <a:ext uri="{FF2B5EF4-FFF2-40B4-BE49-F238E27FC236}">
                <a16:creationId xmlns:a16="http://schemas.microsoft.com/office/drawing/2014/main" id="{82B76112-5C33-41A0-BEEB-7C6D1DA7025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878AA18-DC51-4116-8B9E-F6FD984D223C}"/>
              </a:ext>
            </a:extLst>
          </p:cNvPr>
          <p:cNvSpPr>
            <a:spLocks noGrp="1"/>
          </p:cNvSpPr>
          <p:nvPr>
            <p:ph type="sldNum" sz="quarter" idx="12"/>
          </p:nvPr>
        </p:nvSpPr>
        <p:spPr/>
        <p:txBody>
          <a:bodyPr/>
          <a:lstStyle/>
          <a:p>
            <a:fld id="{4FB9725B-8F7B-4823-8E11-3E2A5DBB8167}" type="slidenum">
              <a:rPr lang="pt-BR" smtClean="0"/>
              <a:t>‹nº›</a:t>
            </a:fld>
            <a:endParaRPr lang="pt-BR"/>
          </a:p>
        </p:txBody>
      </p:sp>
    </p:spTree>
    <p:extLst>
      <p:ext uri="{BB962C8B-B14F-4D97-AF65-F5344CB8AC3E}">
        <p14:creationId xmlns:p14="http://schemas.microsoft.com/office/powerpoint/2010/main" val="2147420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F81A3B-E588-4ED4-97BC-BD18721951F2}"/>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FE506123-145A-40BF-971A-64B100A3B012}"/>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F9A39B7-7FB6-4987-98C4-936D1E21B734}"/>
              </a:ext>
            </a:extLst>
          </p:cNvPr>
          <p:cNvSpPr>
            <a:spLocks noGrp="1"/>
          </p:cNvSpPr>
          <p:nvPr>
            <p:ph type="dt" sz="half" idx="10"/>
          </p:nvPr>
        </p:nvSpPr>
        <p:spPr/>
        <p:txBody>
          <a:bodyPr/>
          <a:lstStyle/>
          <a:p>
            <a:fld id="{BA27EF8F-422C-4136-A147-1067A9EFBF68}" type="datetimeFigureOut">
              <a:rPr lang="pt-BR" smtClean="0"/>
              <a:t>18/05/2022</a:t>
            </a:fld>
            <a:endParaRPr lang="pt-BR"/>
          </a:p>
        </p:txBody>
      </p:sp>
      <p:sp>
        <p:nvSpPr>
          <p:cNvPr id="5" name="Espaço Reservado para Rodapé 4">
            <a:extLst>
              <a:ext uri="{FF2B5EF4-FFF2-40B4-BE49-F238E27FC236}">
                <a16:creationId xmlns:a16="http://schemas.microsoft.com/office/drawing/2014/main" id="{6478D7AC-400E-4A8C-BEC9-BF7507A9511A}"/>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C8588B7-9601-4F2C-A0FD-7CBAE01DA803}"/>
              </a:ext>
            </a:extLst>
          </p:cNvPr>
          <p:cNvSpPr>
            <a:spLocks noGrp="1"/>
          </p:cNvSpPr>
          <p:nvPr>
            <p:ph type="sldNum" sz="quarter" idx="12"/>
          </p:nvPr>
        </p:nvSpPr>
        <p:spPr/>
        <p:txBody>
          <a:bodyPr/>
          <a:lstStyle/>
          <a:p>
            <a:fld id="{4FB9725B-8F7B-4823-8E11-3E2A5DBB8167}" type="slidenum">
              <a:rPr lang="pt-BR" smtClean="0"/>
              <a:t>‹nº›</a:t>
            </a:fld>
            <a:endParaRPr lang="pt-BR"/>
          </a:p>
        </p:txBody>
      </p:sp>
    </p:spTree>
    <p:extLst>
      <p:ext uri="{BB962C8B-B14F-4D97-AF65-F5344CB8AC3E}">
        <p14:creationId xmlns:p14="http://schemas.microsoft.com/office/powerpoint/2010/main" val="3956865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AD7748-4D5B-48A0-806F-C46CDA45B9F7}"/>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BA895814-7C33-4D5D-8533-C4FC381094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CABEBC7D-CECC-4D40-A2CC-139ECE1B3F01}"/>
              </a:ext>
            </a:extLst>
          </p:cNvPr>
          <p:cNvSpPr>
            <a:spLocks noGrp="1"/>
          </p:cNvSpPr>
          <p:nvPr>
            <p:ph type="dt" sz="half" idx="10"/>
          </p:nvPr>
        </p:nvSpPr>
        <p:spPr/>
        <p:txBody>
          <a:bodyPr/>
          <a:lstStyle/>
          <a:p>
            <a:fld id="{BA27EF8F-422C-4136-A147-1067A9EFBF68}" type="datetimeFigureOut">
              <a:rPr lang="pt-BR" smtClean="0"/>
              <a:t>18/05/2022</a:t>
            </a:fld>
            <a:endParaRPr lang="pt-BR"/>
          </a:p>
        </p:txBody>
      </p:sp>
      <p:sp>
        <p:nvSpPr>
          <p:cNvPr id="5" name="Espaço Reservado para Rodapé 4">
            <a:extLst>
              <a:ext uri="{FF2B5EF4-FFF2-40B4-BE49-F238E27FC236}">
                <a16:creationId xmlns:a16="http://schemas.microsoft.com/office/drawing/2014/main" id="{D734FEFC-055F-4184-BC25-8403BF1DB3FA}"/>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D025E0F7-99CC-4974-8C8D-7E8E5E237FAF}"/>
              </a:ext>
            </a:extLst>
          </p:cNvPr>
          <p:cNvSpPr>
            <a:spLocks noGrp="1"/>
          </p:cNvSpPr>
          <p:nvPr>
            <p:ph type="sldNum" sz="quarter" idx="12"/>
          </p:nvPr>
        </p:nvSpPr>
        <p:spPr/>
        <p:txBody>
          <a:bodyPr/>
          <a:lstStyle/>
          <a:p>
            <a:fld id="{4FB9725B-8F7B-4823-8E11-3E2A5DBB8167}" type="slidenum">
              <a:rPr lang="pt-BR" smtClean="0"/>
              <a:t>‹nº›</a:t>
            </a:fld>
            <a:endParaRPr lang="pt-BR"/>
          </a:p>
        </p:txBody>
      </p:sp>
    </p:spTree>
    <p:extLst>
      <p:ext uri="{BB962C8B-B14F-4D97-AF65-F5344CB8AC3E}">
        <p14:creationId xmlns:p14="http://schemas.microsoft.com/office/powerpoint/2010/main" val="756443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1FF894-3680-4000-838F-B81D6CC0C691}"/>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D431F9FF-EED0-42FB-83D1-A1B035F994D3}"/>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D1E4C94-C89C-470B-928F-0424B51FFFE1}"/>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33E5ABEB-7AC9-4A44-95E0-B75EFF3F7F34}"/>
              </a:ext>
            </a:extLst>
          </p:cNvPr>
          <p:cNvSpPr>
            <a:spLocks noGrp="1"/>
          </p:cNvSpPr>
          <p:nvPr>
            <p:ph type="dt" sz="half" idx="10"/>
          </p:nvPr>
        </p:nvSpPr>
        <p:spPr/>
        <p:txBody>
          <a:bodyPr/>
          <a:lstStyle/>
          <a:p>
            <a:fld id="{BA27EF8F-422C-4136-A147-1067A9EFBF68}" type="datetimeFigureOut">
              <a:rPr lang="pt-BR" smtClean="0"/>
              <a:t>18/05/2022</a:t>
            </a:fld>
            <a:endParaRPr lang="pt-BR"/>
          </a:p>
        </p:txBody>
      </p:sp>
      <p:sp>
        <p:nvSpPr>
          <p:cNvPr id="6" name="Espaço Reservado para Rodapé 5">
            <a:extLst>
              <a:ext uri="{FF2B5EF4-FFF2-40B4-BE49-F238E27FC236}">
                <a16:creationId xmlns:a16="http://schemas.microsoft.com/office/drawing/2014/main" id="{2109661C-6DEF-4C9F-B373-2235A76A38A9}"/>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27BF31F-91AA-49BD-8FA9-29821E4B31ED}"/>
              </a:ext>
            </a:extLst>
          </p:cNvPr>
          <p:cNvSpPr>
            <a:spLocks noGrp="1"/>
          </p:cNvSpPr>
          <p:nvPr>
            <p:ph type="sldNum" sz="quarter" idx="12"/>
          </p:nvPr>
        </p:nvSpPr>
        <p:spPr/>
        <p:txBody>
          <a:bodyPr/>
          <a:lstStyle/>
          <a:p>
            <a:fld id="{4FB9725B-8F7B-4823-8E11-3E2A5DBB8167}" type="slidenum">
              <a:rPr lang="pt-BR" smtClean="0"/>
              <a:t>‹nº›</a:t>
            </a:fld>
            <a:endParaRPr lang="pt-BR"/>
          </a:p>
        </p:txBody>
      </p:sp>
    </p:spTree>
    <p:extLst>
      <p:ext uri="{BB962C8B-B14F-4D97-AF65-F5344CB8AC3E}">
        <p14:creationId xmlns:p14="http://schemas.microsoft.com/office/powerpoint/2010/main" val="372454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637BA-88B8-49CB-955C-3C426A705F30}"/>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4E19CED5-E374-4A73-9D24-7FA7572A39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793E8C3A-5741-42EC-B994-3271495002C8}"/>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D8AAA05E-DAA6-42FC-BCEC-44DB9746DF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3634CEAF-5E5B-4CC0-A2BA-A2AC29DA7937}"/>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F8416D0C-07E0-49F8-B8D4-C8B36D35C9FA}"/>
              </a:ext>
            </a:extLst>
          </p:cNvPr>
          <p:cNvSpPr>
            <a:spLocks noGrp="1"/>
          </p:cNvSpPr>
          <p:nvPr>
            <p:ph type="dt" sz="half" idx="10"/>
          </p:nvPr>
        </p:nvSpPr>
        <p:spPr/>
        <p:txBody>
          <a:bodyPr/>
          <a:lstStyle/>
          <a:p>
            <a:fld id="{BA27EF8F-422C-4136-A147-1067A9EFBF68}" type="datetimeFigureOut">
              <a:rPr lang="pt-BR" smtClean="0"/>
              <a:t>18/05/2022</a:t>
            </a:fld>
            <a:endParaRPr lang="pt-BR"/>
          </a:p>
        </p:txBody>
      </p:sp>
      <p:sp>
        <p:nvSpPr>
          <p:cNvPr id="8" name="Espaço Reservado para Rodapé 7">
            <a:extLst>
              <a:ext uri="{FF2B5EF4-FFF2-40B4-BE49-F238E27FC236}">
                <a16:creationId xmlns:a16="http://schemas.microsoft.com/office/drawing/2014/main" id="{D51E44EF-7523-466F-A052-CF8C74A19FBA}"/>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D78AD229-50FC-48DE-8A57-37D19AA4D37A}"/>
              </a:ext>
            </a:extLst>
          </p:cNvPr>
          <p:cNvSpPr>
            <a:spLocks noGrp="1"/>
          </p:cNvSpPr>
          <p:nvPr>
            <p:ph type="sldNum" sz="quarter" idx="12"/>
          </p:nvPr>
        </p:nvSpPr>
        <p:spPr/>
        <p:txBody>
          <a:bodyPr/>
          <a:lstStyle/>
          <a:p>
            <a:fld id="{4FB9725B-8F7B-4823-8E11-3E2A5DBB8167}" type="slidenum">
              <a:rPr lang="pt-BR" smtClean="0"/>
              <a:t>‹nº›</a:t>
            </a:fld>
            <a:endParaRPr lang="pt-BR"/>
          </a:p>
        </p:txBody>
      </p:sp>
    </p:spTree>
    <p:extLst>
      <p:ext uri="{BB962C8B-B14F-4D97-AF65-F5344CB8AC3E}">
        <p14:creationId xmlns:p14="http://schemas.microsoft.com/office/powerpoint/2010/main" val="1090265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7B6323-833F-4272-ABE0-6693B789154C}"/>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72A8240E-22A3-4676-9FFF-101B4DFDDE01}"/>
              </a:ext>
            </a:extLst>
          </p:cNvPr>
          <p:cNvSpPr>
            <a:spLocks noGrp="1"/>
          </p:cNvSpPr>
          <p:nvPr>
            <p:ph type="dt" sz="half" idx="10"/>
          </p:nvPr>
        </p:nvSpPr>
        <p:spPr/>
        <p:txBody>
          <a:bodyPr/>
          <a:lstStyle/>
          <a:p>
            <a:fld id="{BA27EF8F-422C-4136-A147-1067A9EFBF68}" type="datetimeFigureOut">
              <a:rPr lang="pt-BR" smtClean="0"/>
              <a:t>18/05/2022</a:t>
            </a:fld>
            <a:endParaRPr lang="pt-BR"/>
          </a:p>
        </p:txBody>
      </p:sp>
      <p:sp>
        <p:nvSpPr>
          <p:cNvPr id="4" name="Espaço Reservado para Rodapé 3">
            <a:extLst>
              <a:ext uri="{FF2B5EF4-FFF2-40B4-BE49-F238E27FC236}">
                <a16:creationId xmlns:a16="http://schemas.microsoft.com/office/drawing/2014/main" id="{0ACC8FB9-35AC-41A8-B1FA-751646A7DE63}"/>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7A72FF30-075F-4B1C-8EFF-320B902AF90C}"/>
              </a:ext>
            </a:extLst>
          </p:cNvPr>
          <p:cNvSpPr>
            <a:spLocks noGrp="1"/>
          </p:cNvSpPr>
          <p:nvPr>
            <p:ph type="sldNum" sz="quarter" idx="12"/>
          </p:nvPr>
        </p:nvSpPr>
        <p:spPr/>
        <p:txBody>
          <a:bodyPr/>
          <a:lstStyle/>
          <a:p>
            <a:fld id="{4FB9725B-8F7B-4823-8E11-3E2A5DBB8167}" type="slidenum">
              <a:rPr lang="pt-BR" smtClean="0"/>
              <a:t>‹nº›</a:t>
            </a:fld>
            <a:endParaRPr lang="pt-BR"/>
          </a:p>
        </p:txBody>
      </p:sp>
    </p:spTree>
    <p:extLst>
      <p:ext uri="{BB962C8B-B14F-4D97-AF65-F5344CB8AC3E}">
        <p14:creationId xmlns:p14="http://schemas.microsoft.com/office/powerpoint/2010/main" val="34914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CFAB8D20-927A-4C6B-AB09-3DE14500D6CF}"/>
              </a:ext>
            </a:extLst>
          </p:cNvPr>
          <p:cNvSpPr>
            <a:spLocks noGrp="1"/>
          </p:cNvSpPr>
          <p:nvPr>
            <p:ph type="dt" sz="half" idx="10"/>
          </p:nvPr>
        </p:nvSpPr>
        <p:spPr/>
        <p:txBody>
          <a:bodyPr/>
          <a:lstStyle/>
          <a:p>
            <a:fld id="{BA27EF8F-422C-4136-A147-1067A9EFBF68}" type="datetimeFigureOut">
              <a:rPr lang="pt-BR" smtClean="0"/>
              <a:t>18/05/2022</a:t>
            </a:fld>
            <a:endParaRPr lang="pt-BR"/>
          </a:p>
        </p:txBody>
      </p:sp>
      <p:sp>
        <p:nvSpPr>
          <p:cNvPr id="3" name="Espaço Reservado para Rodapé 2">
            <a:extLst>
              <a:ext uri="{FF2B5EF4-FFF2-40B4-BE49-F238E27FC236}">
                <a16:creationId xmlns:a16="http://schemas.microsoft.com/office/drawing/2014/main" id="{D5AC83BF-7947-4A58-A902-FCDEC13F4916}"/>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990C6CB5-A700-41F8-8CC0-9A542EC44450}"/>
              </a:ext>
            </a:extLst>
          </p:cNvPr>
          <p:cNvSpPr>
            <a:spLocks noGrp="1"/>
          </p:cNvSpPr>
          <p:nvPr>
            <p:ph type="sldNum" sz="quarter" idx="12"/>
          </p:nvPr>
        </p:nvSpPr>
        <p:spPr/>
        <p:txBody>
          <a:bodyPr/>
          <a:lstStyle/>
          <a:p>
            <a:fld id="{4FB9725B-8F7B-4823-8E11-3E2A5DBB8167}" type="slidenum">
              <a:rPr lang="pt-BR" smtClean="0"/>
              <a:t>‹nº›</a:t>
            </a:fld>
            <a:endParaRPr lang="pt-BR"/>
          </a:p>
        </p:txBody>
      </p:sp>
    </p:spTree>
    <p:extLst>
      <p:ext uri="{BB962C8B-B14F-4D97-AF65-F5344CB8AC3E}">
        <p14:creationId xmlns:p14="http://schemas.microsoft.com/office/powerpoint/2010/main" val="1537968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36356A-D140-48EE-A242-5FFB106FF6C9}"/>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194B7960-0298-40DA-8291-65C980C9C5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A40622B7-6D4F-4CA4-AC6A-B2BD885D21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554E6865-7EF2-4EA6-B0F3-E15C4DF0C433}"/>
              </a:ext>
            </a:extLst>
          </p:cNvPr>
          <p:cNvSpPr>
            <a:spLocks noGrp="1"/>
          </p:cNvSpPr>
          <p:nvPr>
            <p:ph type="dt" sz="half" idx="10"/>
          </p:nvPr>
        </p:nvSpPr>
        <p:spPr/>
        <p:txBody>
          <a:bodyPr/>
          <a:lstStyle/>
          <a:p>
            <a:fld id="{BA27EF8F-422C-4136-A147-1067A9EFBF68}" type="datetimeFigureOut">
              <a:rPr lang="pt-BR" smtClean="0"/>
              <a:t>18/05/2022</a:t>
            </a:fld>
            <a:endParaRPr lang="pt-BR"/>
          </a:p>
        </p:txBody>
      </p:sp>
      <p:sp>
        <p:nvSpPr>
          <p:cNvPr id="6" name="Espaço Reservado para Rodapé 5">
            <a:extLst>
              <a:ext uri="{FF2B5EF4-FFF2-40B4-BE49-F238E27FC236}">
                <a16:creationId xmlns:a16="http://schemas.microsoft.com/office/drawing/2014/main" id="{365533FB-BDD0-478E-9057-8433FDB31279}"/>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23DCA381-4613-4441-BAAF-29A8C0E88CF7}"/>
              </a:ext>
            </a:extLst>
          </p:cNvPr>
          <p:cNvSpPr>
            <a:spLocks noGrp="1"/>
          </p:cNvSpPr>
          <p:nvPr>
            <p:ph type="sldNum" sz="quarter" idx="12"/>
          </p:nvPr>
        </p:nvSpPr>
        <p:spPr/>
        <p:txBody>
          <a:bodyPr/>
          <a:lstStyle/>
          <a:p>
            <a:fld id="{4FB9725B-8F7B-4823-8E11-3E2A5DBB8167}" type="slidenum">
              <a:rPr lang="pt-BR" smtClean="0"/>
              <a:t>‹nº›</a:t>
            </a:fld>
            <a:endParaRPr lang="pt-BR"/>
          </a:p>
        </p:txBody>
      </p:sp>
    </p:spTree>
    <p:extLst>
      <p:ext uri="{BB962C8B-B14F-4D97-AF65-F5344CB8AC3E}">
        <p14:creationId xmlns:p14="http://schemas.microsoft.com/office/powerpoint/2010/main" val="2490206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332329-C7A6-4625-96A4-C157888AD44C}"/>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C3207FA9-24AA-4F71-A096-7974EEF311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5BD41DE6-5741-438F-9658-A9C423C49B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D5FC4958-0B14-4128-920E-A95C1714BCCC}"/>
              </a:ext>
            </a:extLst>
          </p:cNvPr>
          <p:cNvSpPr>
            <a:spLocks noGrp="1"/>
          </p:cNvSpPr>
          <p:nvPr>
            <p:ph type="dt" sz="half" idx="10"/>
          </p:nvPr>
        </p:nvSpPr>
        <p:spPr/>
        <p:txBody>
          <a:bodyPr/>
          <a:lstStyle/>
          <a:p>
            <a:fld id="{BA27EF8F-422C-4136-A147-1067A9EFBF68}" type="datetimeFigureOut">
              <a:rPr lang="pt-BR" smtClean="0"/>
              <a:t>18/05/2022</a:t>
            </a:fld>
            <a:endParaRPr lang="pt-BR"/>
          </a:p>
        </p:txBody>
      </p:sp>
      <p:sp>
        <p:nvSpPr>
          <p:cNvPr id="6" name="Espaço Reservado para Rodapé 5">
            <a:extLst>
              <a:ext uri="{FF2B5EF4-FFF2-40B4-BE49-F238E27FC236}">
                <a16:creationId xmlns:a16="http://schemas.microsoft.com/office/drawing/2014/main" id="{EABAC4C0-D9A8-4844-9DE8-17A2F8CFC9F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50060A3C-899C-4520-92A9-6462F2236CB2}"/>
              </a:ext>
            </a:extLst>
          </p:cNvPr>
          <p:cNvSpPr>
            <a:spLocks noGrp="1"/>
          </p:cNvSpPr>
          <p:nvPr>
            <p:ph type="sldNum" sz="quarter" idx="12"/>
          </p:nvPr>
        </p:nvSpPr>
        <p:spPr/>
        <p:txBody>
          <a:bodyPr/>
          <a:lstStyle/>
          <a:p>
            <a:fld id="{4FB9725B-8F7B-4823-8E11-3E2A5DBB8167}" type="slidenum">
              <a:rPr lang="pt-BR" smtClean="0"/>
              <a:t>‹nº›</a:t>
            </a:fld>
            <a:endParaRPr lang="pt-BR"/>
          </a:p>
        </p:txBody>
      </p:sp>
    </p:spTree>
    <p:extLst>
      <p:ext uri="{BB962C8B-B14F-4D97-AF65-F5344CB8AC3E}">
        <p14:creationId xmlns:p14="http://schemas.microsoft.com/office/powerpoint/2010/main" val="1941139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CBF50B10-7B78-47B7-99A4-8CB5511CD2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9DD5AFAC-8B3F-40B0-944A-7137C5095D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3C59EA6-EB3E-4713-B385-100C6AEDC0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27EF8F-422C-4136-A147-1067A9EFBF68}" type="datetimeFigureOut">
              <a:rPr lang="pt-BR" smtClean="0"/>
              <a:t>18/05/2022</a:t>
            </a:fld>
            <a:endParaRPr lang="pt-BR"/>
          </a:p>
        </p:txBody>
      </p:sp>
      <p:sp>
        <p:nvSpPr>
          <p:cNvPr id="5" name="Espaço Reservado para Rodapé 4">
            <a:extLst>
              <a:ext uri="{FF2B5EF4-FFF2-40B4-BE49-F238E27FC236}">
                <a16:creationId xmlns:a16="http://schemas.microsoft.com/office/drawing/2014/main" id="{7060154C-0F5E-4A1E-93B2-9AEA1CCA67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11C06D1A-2A08-457D-9EDA-CC8391D101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B9725B-8F7B-4823-8E11-3E2A5DBB8167}" type="slidenum">
              <a:rPr lang="pt-BR" smtClean="0"/>
              <a:t>‹nº›</a:t>
            </a:fld>
            <a:endParaRPr lang="pt-BR"/>
          </a:p>
        </p:txBody>
      </p:sp>
    </p:spTree>
    <p:extLst>
      <p:ext uri="{BB962C8B-B14F-4D97-AF65-F5344CB8AC3E}">
        <p14:creationId xmlns:p14="http://schemas.microsoft.com/office/powerpoint/2010/main" val="8477271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3.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3.png"/><Relationship Id="rId2" Type="http://schemas.microsoft.com/office/2007/relationships/media" Target="../media/media9.m4a"/><Relationship Id="rId1" Type="http://schemas.openxmlformats.org/officeDocument/2006/relationships/tags" Target="../tags/tag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694E2F2-4173-4257-BF23-E3A5DADE1ECB}"/>
              </a:ext>
            </a:extLst>
          </p:cNvPr>
          <p:cNvSpPr>
            <a:spLocks noGrp="1"/>
          </p:cNvSpPr>
          <p:nvPr>
            <p:ph type="title"/>
          </p:nvPr>
        </p:nvSpPr>
        <p:spPr>
          <a:xfrm>
            <a:off x="804672" y="4267832"/>
            <a:ext cx="4805996" cy="1297115"/>
          </a:xfrm>
        </p:spPr>
        <p:txBody>
          <a:bodyPr vert="horz" lIns="91440" tIns="45720" rIns="91440" bIns="45720" rtlCol="0" anchor="t">
            <a:normAutofit/>
          </a:bodyPr>
          <a:lstStyle/>
          <a:p>
            <a:r>
              <a:rPr lang="pt-BR" sz="4000" kern="1200" dirty="0">
                <a:solidFill>
                  <a:schemeClr val="tx2"/>
                </a:solidFill>
                <a:latin typeface="+mj-lt"/>
                <a:ea typeface="+mj-ea"/>
                <a:cs typeface="+mj-cs"/>
              </a:rPr>
              <a:t>Detector de gás</a:t>
            </a:r>
          </a:p>
        </p:txBody>
      </p:sp>
      <p:grpSp>
        <p:nvGrpSpPr>
          <p:cNvPr id="13" name="Group 12">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14" name="Freeform: Shape 13">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Graphic 5" descr="Fogo">
            <a:extLst>
              <a:ext uri="{FF2B5EF4-FFF2-40B4-BE49-F238E27FC236}">
                <a16:creationId xmlns:a16="http://schemas.microsoft.com/office/drawing/2014/main" id="{AFB61DBB-A159-5FEB-B38C-AB4F406367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29652" y="1859078"/>
            <a:ext cx="3821102" cy="3821102"/>
          </a:xfrm>
          <a:prstGeom prst="rect">
            <a:avLst/>
          </a:prstGeom>
          <a:ln>
            <a:noFill/>
          </a:ln>
        </p:spPr>
      </p:pic>
      <p:pic>
        <p:nvPicPr>
          <p:cNvPr id="3" name="Áudio 2">
            <a:hlinkClick r:id="" action="ppaction://media"/>
            <a:extLst>
              <a:ext uri="{FF2B5EF4-FFF2-40B4-BE49-F238E27FC236}">
                <a16:creationId xmlns:a16="http://schemas.microsoft.com/office/drawing/2014/main" id="{14C6B4F5-FE3C-B437-25A5-F98225E0895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94724064"/>
      </p:ext>
    </p:extLst>
  </p:cSld>
  <p:clrMapOvr>
    <a:masterClrMapping/>
  </p:clrMapOvr>
  <mc:AlternateContent xmlns:mc="http://schemas.openxmlformats.org/markup-compatibility/2006">
    <mc:Choice xmlns:p14="http://schemas.microsoft.com/office/powerpoint/2010/main" Requires="p14">
      <p:transition spd="slow" p14:dur="2000" advTm="24938"/>
    </mc:Choice>
    <mc:Fallback>
      <p:transition spd="slow" advTm="249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ítulo 3">
            <a:extLst>
              <a:ext uri="{FF2B5EF4-FFF2-40B4-BE49-F238E27FC236}">
                <a16:creationId xmlns:a16="http://schemas.microsoft.com/office/drawing/2014/main" id="{D3994E84-5976-1F4A-41AE-29E36AF89A7B}"/>
              </a:ext>
            </a:extLst>
          </p:cNvPr>
          <p:cNvSpPr>
            <a:spLocks noGrp="1"/>
          </p:cNvSpPr>
          <p:nvPr>
            <p:ph type="title"/>
          </p:nvPr>
        </p:nvSpPr>
        <p:spPr>
          <a:xfrm>
            <a:off x="1356919" y="2945524"/>
            <a:ext cx="6457183" cy="2274388"/>
          </a:xfrm>
        </p:spPr>
        <p:txBody>
          <a:bodyPr vert="horz" lIns="91440" tIns="45720" rIns="91440" bIns="45720" rtlCol="0" anchor="t">
            <a:normAutofit/>
          </a:bodyPr>
          <a:lstStyle/>
          <a:p>
            <a:r>
              <a:rPr lang="en-US" sz="7200" kern="1200" err="1">
                <a:solidFill>
                  <a:schemeClr val="tx1"/>
                </a:solidFill>
                <a:latin typeface="+mj-lt"/>
                <a:ea typeface="+mj-ea"/>
                <a:cs typeface="+mj-cs"/>
              </a:rPr>
              <a:t>Suporte</a:t>
            </a:r>
            <a:endParaRPr lang="en-US" sz="7200" kern="1200">
              <a:solidFill>
                <a:schemeClr val="tx1"/>
              </a:solidFill>
              <a:latin typeface="+mj-lt"/>
              <a:ea typeface="+mj-ea"/>
              <a:cs typeface="+mj-cs"/>
            </a:endParaRPr>
          </a:p>
        </p:txBody>
      </p:sp>
      <p:grpSp>
        <p:nvGrpSpPr>
          <p:cNvPr id="13" name="Group 1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1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5" name="Áudio 4">
            <a:hlinkClick r:id="" action="ppaction://media"/>
            <a:extLst>
              <a:ext uri="{FF2B5EF4-FFF2-40B4-BE49-F238E27FC236}">
                <a16:creationId xmlns:a16="http://schemas.microsoft.com/office/drawing/2014/main" id="{3FCF1C0F-2B31-3ABB-EEC9-C5AB4772C2E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56951076"/>
      </p:ext>
    </p:extLst>
  </p:cSld>
  <p:clrMapOvr>
    <a:masterClrMapping/>
  </p:clrMapOvr>
  <mc:AlternateContent xmlns:mc="http://schemas.openxmlformats.org/markup-compatibility/2006">
    <mc:Choice xmlns:p14="http://schemas.microsoft.com/office/powerpoint/2010/main" Requires="p14">
      <p:transition spd="slow" p14:dur="2000" advTm="3795"/>
    </mc:Choice>
    <mc:Fallback>
      <p:transition spd="slow" advTm="37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F0EF899-D64B-49B3-9EE5-DA707DE316AB}"/>
              </a:ext>
            </a:extLst>
          </p:cNvPr>
          <p:cNvSpPr>
            <a:spLocks noGrp="1"/>
          </p:cNvSpPr>
          <p:nvPr>
            <p:ph type="title"/>
          </p:nvPr>
        </p:nvSpPr>
        <p:spPr>
          <a:xfrm>
            <a:off x="652236" y="2701974"/>
            <a:ext cx="4766330" cy="1454051"/>
          </a:xfrm>
        </p:spPr>
        <p:txBody>
          <a:bodyPr>
            <a:normAutofit/>
          </a:bodyPr>
          <a:lstStyle/>
          <a:p>
            <a:r>
              <a:rPr lang="pt-BR" sz="3600">
                <a:solidFill>
                  <a:schemeClr val="tx2"/>
                </a:solidFill>
              </a:rPr>
              <a:t>Célula de carga 50kg</a:t>
            </a:r>
          </a:p>
        </p:txBody>
      </p:sp>
      <p:grpSp>
        <p:nvGrpSpPr>
          <p:cNvPr id="55" name="Group 54">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56" name="Freeform: Shape 55">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Imagem 3">
            <a:extLst>
              <a:ext uri="{FF2B5EF4-FFF2-40B4-BE49-F238E27FC236}">
                <a16:creationId xmlns:a16="http://schemas.microsoft.com/office/drawing/2014/main" id="{989E5381-AFF1-7982-5FCF-445588074E49}"/>
              </a:ext>
            </a:extLst>
          </p:cNvPr>
          <p:cNvPicPr>
            <a:picLocks noChangeAspect="1"/>
          </p:cNvPicPr>
          <p:nvPr/>
        </p:nvPicPr>
        <p:blipFill>
          <a:blip r:embed="rId4"/>
          <a:stretch>
            <a:fillRect/>
          </a:stretch>
        </p:blipFill>
        <p:spPr>
          <a:xfrm>
            <a:off x="8076758" y="1347860"/>
            <a:ext cx="4162278" cy="4162278"/>
          </a:xfrm>
          <a:prstGeom prst="rect">
            <a:avLst/>
          </a:prstGeom>
        </p:spPr>
      </p:pic>
      <p:pic>
        <p:nvPicPr>
          <p:cNvPr id="3" name="Áudio 2">
            <a:hlinkClick r:id="" action="ppaction://media"/>
            <a:extLst>
              <a:ext uri="{FF2B5EF4-FFF2-40B4-BE49-F238E27FC236}">
                <a16:creationId xmlns:a16="http://schemas.microsoft.com/office/drawing/2014/main" id="{01D52EEF-96AE-F0E9-E0D3-BC9CEB9FA8B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05571091"/>
      </p:ext>
    </p:extLst>
  </p:cSld>
  <p:clrMapOvr>
    <a:masterClrMapping/>
  </p:clrMapOvr>
  <mc:AlternateContent xmlns:mc="http://schemas.openxmlformats.org/markup-compatibility/2006">
    <mc:Choice xmlns:p14="http://schemas.microsoft.com/office/powerpoint/2010/main" Requires="p14">
      <p:transition spd="slow" p14:dur="2000" advTm="3260"/>
    </mc:Choice>
    <mc:Fallback>
      <p:transition spd="slow" advTm="32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F0EF899-D64B-49B3-9EE5-DA707DE316AB}"/>
              </a:ext>
            </a:extLst>
          </p:cNvPr>
          <p:cNvSpPr>
            <a:spLocks noGrp="1"/>
          </p:cNvSpPr>
          <p:nvPr>
            <p:ph type="title"/>
          </p:nvPr>
        </p:nvSpPr>
        <p:spPr>
          <a:xfrm>
            <a:off x="652236" y="2701974"/>
            <a:ext cx="4766330" cy="1454051"/>
          </a:xfrm>
        </p:spPr>
        <p:txBody>
          <a:bodyPr>
            <a:normAutofit/>
          </a:bodyPr>
          <a:lstStyle/>
          <a:p>
            <a:r>
              <a:rPr lang="pt-BR" sz="3600">
                <a:solidFill>
                  <a:schemeClr val="tx2"/>
                </a:solidFill>
              </a:rPr>
              <a:t>Amplificador HX711</a:t>
            </a:r>
          </a:p>
        </p:txBody>
      </p:sp>
      <p:grpSp>
        <p:nvGrpSpPr>
          <p:cNvPr id="55" name="Group 54">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56" name="Freeform: Shape 55">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Imagem 2">
            <a:extLst>
              <a:ext uri="{FF2B5EF4-FFF2-40B4-BE49-F238E27FC236}">
                <a16:creationId xmlns:a16="http://schemas.microsoft.com/office/drawing/2014/main" id="{52601D02-6487-25E6-13F8-9AE484B5DC4B}"/>
              </a:ext>
            </a:extLst>
          </p:cNvPr>
          <p:cNvPicPr>
            <a:picLocks noChangeAspect="1"/>
          </p:cNvPicPr>
          <p:nvPr/>
        </p:nvPicPr>
        <p:blipFill>
          <a:blip r:embed="rId4"/>
          <a:stretch>
            <a:fillRect/>
          </a:stretch>
        </p:blipFill>
        <p:spPr>
          <a:xfrm>
            <a:off x="7519183" y="2011679"/>
            <a:ext cx="4313280" cy="3256671"/>
          </a:xfrm>
          <a:prstGeom prst="rect">
            <a:avLst/>
          </a:prstGeom>
        </p:spPr>
      </p:pic>
      <p:pic>
        <p:nvPicPr>
          <p:cNvPr id="4" name="Áudio 3">
            <a:hlinkClick r:id="" action="ppaction://media"/>
            <a:extLst>
              <a:ext uri="{FF2B5EF4-FFF2-40B4-BE49-F238E27FC236}">
                <a16:creationId xmlns:a16="http://schemas.microsoft.com/office/drawing/2014/main" id="{34A6E333-4303-D58F-286A-39D50B7C33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87775500"/>
      </p:ext>
    </p:extLst>
  </p:cSld>
  <p:clrMapOvr>
    <a:masterClrMapping/>
  </p:clrMapOvr>
  <mc:AlternateContent xmlns:mc="http://schemas.openxmlformats.org/markup-compatibility/2006">
    <mc:Choice xmlns:p14="http://schemas.microsoft.com/office/powerpoint/2010/main" Requires="p14">
      <p:transition spd="slow" p14:dur="2000" advTm="3283"/>
    </mc:Choice>
    <mc:Fallback>
      <p:transition spd="slow" advTm="32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F0EF899-D64B-49B3-9EE5-DA707DE316AB}"/>
              </a:ext>
            </a:extLst>
          </p:cNvPr>
          <p:cNvSpPr>
            <a:spLocks noGrp="1"/>
          </p:cNvSpPr>
          <p:nvPr>
            <p:ph type="title"/>
          </p:nvPr>
        </p:nvSpPr>
        <p:spPr>
          <a:xfrm>
            <a:off x="652236" y="2701974"/>
            <a:ext cx="4766330" cy="1454051"/>
          </a:xfrm>
        </p:spPr>
        <p:txBody>
          <a:bodyPr>
            <a:normAutofit/>
          </a:bodyPr>
          <a:lstStyle/>
          <a:p>
            <a:r>
              <a:rPr lang="pt-BR" sz="3600">
                <a:solidFill>
                  <a:schemeClr val="tx2"/>
                </a:solidFill>
              </a:rPr>
              <a:t>Suporte para botijão</a:t>
            </a:r>
          </a:p>
        </p:txBody>
      </p:sp>
      <p:grpSp>
        <p:nvGrpSpPr>
          <p:cNvPr id="55" name="Group 54">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56" name="Freeform: Shape 55">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Imagem 2">
            <a:extLst>
              <a:ext uri="{FF2B5EF4-FFF2-40B4-BE49-F238E27FC236}">
                <a16:creationId xmlns:a16="http://schemas.microsoft.com/office/drawing/2014/main" id="{FAB0EB4F-F80A-D2E5-BAAC-F03F4126AFDB}"/>
              </a:ext>
            </a:extLst>
          </p:cNvPr>
          <p:cNvPicPr>
            <a:picLocks noChangeAspect="1"/>
          </p:cNvPicPr>
          <p:nvPr/>
        </p:nvPicPr>
        <p:blipFill>
          <a:blip r:embed="rId4"/>
          <a:stretch>
            <a:fillRect/>
          </a:stretch>
        </p:blipFill>
        <p:spPr>
          <a:xfrm>
            <a:off x="7309734" y="2304972"/>
            <a:ext cx="4230030" cy="2231341"/>
          </a:xfrm>
          <a:prstGeom prst="rect">
            <a:avLst/>
          </a:prstGeom>
        </p:spPr>
      </p:pic>
      <p:pic>
        <p:nvPicPr>
          <p:cNvPr id="4" name="Áudio 3">
            <a:hlinkClick r:id="" action="ppaction://media"/>
            <a:extLst>
              <a:ext uri="{FF2B5EF4-FFF2-40B4-BE49-F238E27FC236}">
                <a16:creationId xmlns:a16="http://schemas.microsoft.com/office/drawing/2014/main" id="{2830FB6B-898B-9640-62C6-CB0DBD369F9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62219996"/>
      </p:ext>
    </p:extLst>
  </p:cSld>
  <p:clrMapOvr>
    <a:masterClrMapping/>
  </p:clrMapOvr>
  <mc:AlternateContent xmlns:mc="http://schemas.openxmlformats.org/markup-compatibility/2006">
    <mc:Choice xmlns:p14="http://schemas.microsoft.com/office/powerpoint/2010/main" Requires="p14">
      <p:transition spd="slow" p14:dur="2000" advTm="2796"/>
    </mc:Choice>
    <mc:Fallback>
      <p:transition spd="slow" advTm="27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649E800-A5C8-49A0-A453-ED537DA31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BA67DD7-B75D-4A30-90A4-EEA9F64AF1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8194" y="0"/>
            <a:ext cx="6164729" cy="6858000"/>
          </a:xfrm>
          <a:custGeom>
            <a:avLst/>
            <a:gdLst>
              <a:gd name="connsiteX0" fmla="*/ 0 w 6164729"/>
              <a:gd name="connsiteY0" fmla="*/ 6857542 h 6858000"/>
              <a:gd name="connsiteX1" fmla="*/ 199783 w 6164729"/>
              <a:gd name="connsiteY1" fmla="*/ 6857542 h 6858000"/>
              <a:gd name="connsiteX2" fmla="*/ 199783 w 6164729"/>
              <a:gd name="connsiteY2" fmla="*/ 6858000 h 6858000"/>
              <a:gd name="connsiteX3" fmla="*/ 0 w 6164729"/>
              <a:gd name="connsiteY3" fmla="*/ 6858000 h 6858000"/>
              <a:gd name="connsiteX4" fmla="*/ 4818273 w 6164729"/>
              <a:gd name="connsiteY4" fmla="*/ 0 h 6858000"/>
              <a:gd name="connsiteX5" fmla="*/ 5018056 w 6164729"/>
              <a:gd name="connsiteY5" fmla="*/ 0 h 6858000"/>
              <a:gd name="connsiteX6" fmla="*/ 5030703 w 6164729"/>
              <a:gd name="connsiteY6" fmla="*/ 31774 h 6858000"/>
              <a:gd name="connsiteX7" fmla="*/ 6085711 w 6164729"/>
              <a:gd name="connsiteY7" fmla="*/ 2682457 h 6858000"/>
              <a:gd name="connsiteX8" fmla="*/ 6085711 w 6164729"/>
              <a:gd name="connsiteY8" fmla="*/ 3752208 h 6858000"/>
              <a:gd name="connsiteX9" fmla="*/ 4928207 w 6164729"/>
              <a:gd name="connsiteY9" fmla="*/ 6660411 h 6858000"/>
              <a:gd name="connsiteX10" fmla="*/ 4849745 w 6164729"/>
              <a:gd name="connsiteY10" fmla="*/ 6857542 h 6858000"/>
              <a:gd name="connsiteX11" fmla="*/ 4649962 w 6164729"/>
              <a:gd name="connsiteY11" fmla="*/ 6857542 h 6858000"/>
              <a:gd name="connsiteX12" fmla="*/ 4728424 w 6164729"/>
              <a:gd name="connsiteY12" fmla="*/ 6660411 h 6858000"/>
              <a:gd name="connsiteX13" fmla="*/ 5885928 w 6164729"/>
              <a:gd name="connsiteY13" fmla="*/ 3752208 h 6858000"/>
              <a:gd name="connsiteX14" fmla="*/ 5885928 w 6164729"/>
              <a:gd name="connsiteY14" fmla="*/ 2682457 h 6858000"/>
              <a:gd name="connsiteX15" fmla="*/ 4830920 w 6164729"/>
              <a:gd name="connsiteY15" fmla="*/ 3177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64729" h="6858000">
                <a:moveTo>
                  <a:pt x="0" y="6857542"/>
                </a:moveTo>
                <a:lnTo>
                  <a:pt x="199783" y="6857542"/>
                </a:lnTo>
                <a:lnTo>
                  <a:pt x="199783" y="6858000"/>
                </a:lnTo>
                <a:lnTo>
                  <a:pt x="0" y="6858000"/>
                </a:lnTo>
                <a:close/>
                <a:moveTo>
                  <a:pt x="4818273" y="0"/>
                </a:moveTo>
                <a:lnTo>
                  <a:pt x="5018056" y="0"/>
                </a:lnTo>
                <a:lnTo>
                  <a:pt x="5030703" y="31774"/>
                </a:lnTo>
                <a:cubicBezTo>
                  <a:pt x="6085711" y="2682457"/>
                  <a:pt x="6085711" y="2682457"/>
                  <a:pt x="6085711" y="2682457"/>
                </a:cubicBezTo>
                <a:cubicBezTo>
                  <a:pt x="6191069" y="2988100"/>
                  <a:pt x="6191069" y="3446565"/>
                  <a:pt x="6085711" y="3752208"/>
                </a:cubicBezTo>
                <a:cubicBezTo>
                  <a:pt x="5601723" y="4968215"/>
                  <a:pt x="5223609" y="5918220"/>
                  <a:pt x="4928207" y="6660411"/>
                </a:cubicBezTo>
                <a:lnTo>
                  <a:pt x="4849745" y="6857542"/>
                </a:lnTo>
                <a:lnTo>
                  <a:pt x="4649962" y="6857542"/>
                </a:lnTo>
                <a:lnTo>
                  <a:pt x="4728424" y="6660411"/>
                </a:lnTo>
                <a:cubicBezTo>
                  <a:pt x="5023826" y="5918220"/>
                  <a:pt x="5401940" y="4968215"/>
                  <a:pt x="5885928" y="3752208"/>
                </a:cubicBezTo>
                <a:cubicBezTo>
                  <a:pt x="5991286" y="3446565"/>
                  <a:pt x="5991286" y="2988100"/>
                  <a:pt x="5885928" y="2682457"/>
                </a:cubicBezTo>
                <a:cubicBezTo>
                  <a:pt x="5885928" y="2682457"/>
                  <a:pt x="5885928" y="2682457"/>
                  <a:pt x="4830920" y="31774"/>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Espaço Reservado para Conteúdo 4" descr="Imagem em preto e branco&#10;&#10;Descrição gerada automaticamente">
            <a:extLst>
              <a:ext uri="{FF2B5EF4-FFF2-40B4-BE49-F238E27FC236}">
                <a16:creationId xmlns:a16="http://schemas.microsoft.com/office/drawing/2014/main" id="{644829C0-1193-7EBF-B235-07DFC29B99BB}"/>
              </a:ext>
            </a:extLst>
          </p:cNvPr>
          <p:cNvPicPr>
            <a:picLocks noGrp="1" noChangeAspect="1"/>
          </p:cNvPicPr>
          <p:nvPr>
            <p:ph idx="1"/>
          </p:nvPr>
        </p:nvPicPr>
        <p:blipFill>
          <a:blip r:embed="rId4">
            <a:extLst>
              <a:ext uri="{BEBA8EAE-BF5A-486C-A8C5-ECC9F3942E4B}">
                <a14:imgProps xmlns:a14="http://schemas.microsoft.com/office/drawing/2010/main">
                  <a14:imgLayer r:embed="rId5">
                    <a14:imgEffect>
                      <a14:backgroundRemoval t="9639" b="89960" l="464" r="89791">
                        <a14:foregroundMark x1="56148" y1="32329" x2="56148" y2="32329"/>
                        <a14:foregroundMark x1="55104" y1="42369" x2="55104" y2="42369"/>
                        <a14:foregroundMark x1="56265" y1="34538" x2="56265" y2="34538"/>
                        <a14:foregroundMark x1="57193" y1="43373" x2="57193" y2="43373"/>
                        <a14:foregroundMark x1="57193" y1="42771" x2="57193" y2="42771"/>
                        <a14:foregroundMark x1="57773" y1="41566" x2="57773" y2="41566"/>
                        <a14:foregroundMark x1="58121" y1="41566" x2="58121" y2="41566"/>
                        <a14:foregroundMark x1="30162" y1="41767" x2="30162" y2="41767"/>
                        <a14:foregroundMark x1="33063" y1="43775" x2="34107" y2="47992"/>
                        <a14:foregroundMark x1="33063" y1="52610" x2="24478" y2="61044"/>
                        <a14:foregroundMark x1="24478" y1="61044" x2="16241" y2="61446"/>
                        <a14:foregroundMark x1="16241" y1="61446" x2="10093" y2="57229"/>
                        <a14:foregroundMark x1="10093" y1="57229" x2="5336" y2="48996"/>
                        <a14:foregroundMark x1="5336" y1="48996" x2="11369" y2="38353"/>
                        <a14:foregroundMark x1="11369" y1="38353" x2="29002" y2="44177"/>
                        <a14:foregroundMark x1="29002" y1="44177" x2="24594" y2="58635"/>
                        <a14:foregroundMark x1="24594" y1="58635" x2="7309" y2="51606"/>
                        <a14:foregroundMark x1="7309" y1="51606" x2="6381" y2="48795"/>
                        <a14:foregroundMark x1="1044" y1="75100" x2="24362" y2="76305"/>
                        <a14:foregroundMark x1="24362" y1="76305" x2="65517" y2="74629"/>
                        <a14:foregroundMark x1="67225" y1="24200" x2="16357" y2="12851"/>
                        <a14:foregroundMark x1="16357" y1="12851" x2="2552" y2="29920"/>
                        <a14:foregroundMark x1="2552" y1="29920" x2="348" y2="54217"/>
                        <a14:foregroundMark x1="348" y1="54217" x2="464" y2="74900"/>
                        <a14:foregroundMark x1="464" y1="74900" x2="2204" y2="77510"/>
                        <a14:foregroundMark x1="16473" y1="26104" x2="28306" y2="20683"/>
                        <a14:foregroundMark x1="28306" y1="20683" x2="44548" y2="26104"/>
                        <a14:foregroundMark x1="44548" y1="26104" x2="52900" y2="35944"/>
                        <a14:foregroundMark x1="52900" y1="35944" x2="53596" y2="54217"/>
                        <a14:foregroundMark x1="53596" y1="54217" x2="50812" y2="67269"/>
                        <a14:foregroundMark x1="41879" y1="66064" x2="50812" y2="67068"/>
                        <a14:foregroundMark x1="50812" y1="67068" x2="67865" y2="60442"/>
                        <a14:foregroundMark x1="67865" y1="60442" x2="70163" y2="36583"/>
                        <a14:foregroundMark x1="69530" y1="34988" x2="56148" y2="32329"/>
                        <a14:foregroundMark x1="56148" y1="32329" x2="53596" y2="62450"/>
                        <a14:foregroundMark x1="53596" y1="62450" x2="63921" y2="71486"/>
                        <a14:foregroundMark x1="63921" y1="71486" x2="68910" y2="65863"/>
                        <a14:backgroundMark x1="66125" y1="80321" x2="71114" y2="67269"/>
                        <a14:backgroundMark x1="71114" y1="67269" x2="76102" y2="26506"/>
                        <a14:backgroundMark x1="70766" y1="81325" x2="77146" y2="42169"/>
                        <a14:backgroundMark x1="77146" y1="42169" x2="80510" y2="37349"/>
                        <a14:backgroundMark x1="80510" y1="37349" x2="80974" y2="38353"/>
                        <a14:backgroundMark x1="68329" y1="80522" x2="67749" y2="71888"/>
                        <a14:backgroundMark x1="67749" y1="71888" x2="77494" y2="47992"/>
                        <a14:backgroundMark x1="77494" y1="47992" x2="81439" y2="54819"/>
                        <a14:backgroundMark x1="81439" y1="54819" x2="75174" y2="80120"/>
                        <a14:backgroundMark x1="75174" y1="80120" x2="69142" y2="74096"/>
                        <a14:backgroundMark x1="69142" y1="74096" x2="77610" y2="44177"/>
                        <a14:backgroundMark x1="77610" y1="44177" x2="75174" y2="37751"/>
                        <a14:backgroundMark x1="75174" y1="37751" x2="77726" y2="52008"/>
                        <a14:backgroundMark x1="77726" y1="52008" x2="79350" y2="53414"/>
                        <a14:backgroundMark x1="77494" y1="47992" x2="73898" y2="55221"/>
                        <a14:backgroundMark x1="73898" y1="55221" x2="72738" y2="74900"/>
                        <a14:backgroundMark x1="72738" y1="74900" x2="80278" y2="63253"/>
                        <a14:backgroundMark x1="80278" y1="63253" x2="77726" y2="43775"/>
                        <a14:backgroundMark x1="77726" y1="43775" x2="76218" y2="50602"/>
                        <a14:backgroundMark x1="76218" y1="52410" x2="73898" y2="63454"/>
                        <a14:backgroundMark x1="73898" y1="63454" x2="78654" y2="56426"/>
                        <a14:backgroundMark x1="78654" y1="56426" x2="74826" y2="49398"/>
                        <a14:backgroundMark x1="74826" y1="49398" x2="74130" y2="52410"/>
                        <a14:backgroundMark x1="68213" y1="73092" x2="71926" y2="69277"/>
                        <a14:backgroundMark x1="71926" y1="69277" x2="66009" y2="75502"/>
                        <a14:backgroundMark x1="66009" y1="75502" x2="74130" y2="74699"/>
                        <a14:backgroundMark x1="74130" y1="74699" x2="75522" y2="68474"/>
                        <a14:backgroundMark x1="74014" y1="43173" x2="74014" y2="31526"/>
                        <a14:backgroundMark x1="74014" y1="31526" x2="71926" y2="24498"/>
                        <a14:backgroundMark x1="71926" y1="24498" x2="67517" y2="23896"/>
                        <a14:backgroundMark x1="67517" y1="23896" x2="75406" y2="43775"/>
                        <a14:backgroundMark x1="74826" y1="32731" x2="69026" y2="28112"/>
                        <a14:backgroundMark x1="69026" y1="28112" x2="74826" y2="28514"/>
                        <a14:backgroundMark x1="74826" y1="28514" x2="74246" y2="32932"/>
                      </a14:backgroundRemoval>
                    </a14:imgEffect>
                  </a14:imgLayer>
                </a14:imgProps>
              </a:ext>
              <a:ext uri="{28A0092B-C50C-407E-A947-70E740481C1C}">
                <a14:useLocalDpi xmlns:a14="http://schemas.microsoft.com/office/drawing/2010/main" val="0"/>
              </a:ext>
            </a:extLst>
          </a:blip>
          <a:stretch>
            <a:fillRect/>
          </a:stretch>
        </p:blipFill>
        <p:spPr>
          <a:xfrm>
            <a:off x="219578" y="99945"/>
            <a:ext cx="11301861" cy="6658110"/>
          </a:xfrm>
          <a:prstGeom prst="rect">
            <a:avLst/>
          </a:prstGeom>
        </p:spPr>
      </p:pic>
      <p:grpSp>
        <p:nvGrpSpPr>
          <p:cNvPr id="14" name="Group 13">
            <a:extLst>
              <a:ext uri="{FF2B5EF4-FFF2-40B4-BE49-F238E27FC236}">
                <a16:creationId xmlns:a16="http://schemas.microsoft.com/office/drawing/2014/main" id="{E8C5FC48-0A3C-4D6D-A0D5-EEE93213DB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00124"/>
            <a:chExt cx="1562267" cy="1172973"/>
          </a:xfrm>
        </p:grpSpPr>
        <p:sp>
          <p:nvSpPr>
            <p:cNvPr id="15" name="Freeform 5">
              <a:extLst>
                <a:ext uri="{FF2B5EF4-FFF2-40B4-BE49-F238E27FC236}">
                  <a16:creationId xmlns:a16="http://schemas.microsoft.com/office/drawing/2014/main" id="{DBBC336D-7E16-4EE1-90F2-8D9F2B618B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0199BE21-2D26-4357-8702-909F3621A3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2" name="Áudio 1">
            <a:hlinkClick r:id="" action="ppaction://media"/>
            <a:extLst>
              <a:ext uri="{FF2B5EF4-FFF2-40B4-BE49-F238E27FC236}">
                <a16:creationId xmlns:a16="http://schemas.microsoft.com/office/drawing/2014/main" id="{EB456DA3-AB20-F887-74F2-FAA9A2BC3F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27144352"/>
      </p:ext>
    </p:extLst>
  </p:cSld>
  <p:clrMapOvr>
    <a:masterClrMapping/>
  </p:clrMapOvr>
  <mc:AlternateContent xmlns:mc="http://schemas.openxmlformats.org/markup-compatibility/2006">
    <mc:Choice xmlns:p14="http://schemas.microsoft.com/office/powerpoint/2010/main" Requires="p14">
      <p:transition spd="slow" p14:dur="2000" advTm="9739"/>
    </mc:Choice>
    <mc:Fallback>
      <p:transition spd="slow" advTm="97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390" x="2058988" y="6675438"/>
          <p14:tracePt t="1395" x="2119313" y="6565900"/>
          <p14:tracePt t="1398" x="2192338" y="6419850"/>
          <p14:tracePt t="1403" x="2252663" y="6261100"/>
          <p14:tracePt t="1407" x="2314575" y="6138863"/>
          <p14:tracePt t="1411" x="2374900" y="6005513"/>
          <p14:tracePt t="1415" x="2435225" y="5859463"/>
          <p14:tracePt t="1419" x="2497138" y="5749925"/>
          <p14:tracePt t="1423" x="2557463" y="5603875"/>
          <p14:tracePt t="1427" x="2593975" y="5468938"/>
          <p14:tracePt t="1431" x="2630488" y="5359400"/>
          <p14:tracePt t="1435" x="2667000" y="5273675"/>
          <p14:tracePt t="1439" x="2679700" y="5189538"/>
          <p14:tracePt t="1443" x="2703513" y="5103813"/>
          <p14:tracePt t="1448" x="2728913" y="5018088"/>
          <p14:tracePt t="1450" x="2752725" y="4933950"/>
          <p14:tracePt t="1455" x="2765425" y="4848225"/>
          <p14:tracePt t="1459" x="2801938" y="4775200"/>
          <p14:tracePt t="1462" x="2813050" y="4702175"/>
          <p14:tracePt t="1467" x="2825750" y="4652963"/>
          <p14:tracePt t="1471" x="2849563" y="4592638"/>
          <p14:tracePt t="1475" x="2862263" y="4530725"/>
          <p14:tracePt t="1479" x="2874963" y="4470400"/>
          <p14:tracePt t="1483" x="2886075" y="4433888"/>
          <p14:tracePt t="1487" x="2898775" y="4410075"/>
          <p14:tracePt t="1491" x="2935288" y="4360863"/>
          <p14:tracePt t="1495" x="2959100" y="4311650"/>
          <p14:tracePt t="1498" x="2971800" y="4287838"/>
          <p14:tracePt t="1503" x="3008313" y="4251325"/>
          <p14:tracePt t="1507" x="3021013" y="4214813"/>
          <p14:tracePt t="1511" x="3032125" y="4191000"/>
          <p14:tracePt t="1514" x="3057525" y="4154488"/>
          <p14:tracePt t="1519" x="3094038" y="4117975"/>
          <p14:tracePt t="1522" x="3094038" y="4105275"/>
          <p14:tracePt t="1527" x="3105150" y="4081463"/>
          <p14:tracePt t="1531" x="3130550" y="4056063"/>
          <p14:tracePt t="1535" x="3130550" y="4043363"/>
          <p14:tracePt t="1538" x="3141663" y="4032250"/>
          <p14:tracePt t="1543" x="3154363" y="4019550"/>
          <p14:tracePt t="1548" x="3167063" y="4019550"/>
          <p14:tracePt t="1551" x="3178175" y="4019550"/>
          <p14:tracePt t="1554" x="3203575" y="4006850"/>
          <p14:tracePt t="1558" x="3214688" y="3995738"/>
          <p14:tracePt t="1565" x="3227388" y="3995738"/>
          <p14:tracePt t="1566" x="3240088" y="3983038"/>
          <p14:tracePt t="1570" x="3263900" y="3970338"/>
          <p14:tracePt t="1575" x="3276600" y="3970338"/>
          <p14:tracePt t="1578" x="3289300" y="3959225"/>
          <p14:tracePt t="1582" x="3313113" y="3946525"/>
          <p14:tracePt t="1587" x="3325813" y="3933825"/>
          <p14:tracePt t="1591" x="3349625" y="3922713"/>
          <p14:tracePt t="1598" x="3373438" y="3910013"/>
          <p14:tracePt t="1603" x="3386138" y="3910013"/>
          <p14:tracePt t="1607" x="3409950" y="3910013"/>
          <p14:tracePt t="1611" x="3435350" y="3910013"/>
          <p14:tracePt t="1614" x="3471863" y="3897313"/>
          <p14:tracePt t="1618" x="3495675" y="3886200"/>
          <p14:tracePt t="1623" x="3519488" y="3873500"/>
          <p14:tracePt t="1627" x="3556000" y="3849688"/>
          <p14:tracePt t="1631" x="3605213" y="3836988"/>
          <p14:tracePt t="1635" x="3641725" y="3824288"/>
          <p14:tracePt t="1639" x="3690938" y="3824288"/>
          <p14:tracePt t="1643" x="3727450" y="3824288"/>
          <p14:tracePt t="1648" x="3775075" y="3824288"/>
          <p14:tracePt t="1651" x="3811588" y="3824288"/>
          <p14:tracePt t="1655" x="3860800" y="3824288"/>
          <p14:tracePt t="1658" x="3897313" y="3824288"/>
          <p14:tracePt t="1664" x="3933825" y="3824288"/>
          <p14:tracePt t="1666" x="3983038" y="3824288"/>
          <p14:tracePt t="1670" x="4019550" y="3824288"/>
          <p14:tracePt t="1674" x="4043363" y="3813175"/>
          <p14:tracePt t="1679" x="4092575" y="3813175"/>
          <p14:tracePt t="1683" x="4129088" y="3800475"/>
          <p14:tracePt t="1686" x="4165600" y="3787775"/>
          <p14:tracePt t="1690" x="4202113" y="3787775"/>
          <p14:tracePt t="1695" x="4225925" y="3787775"/>
          <p14:tracePt t="1698" x="4238625" y="3776663"/>
          <p14:tracePt t="1702" x="4262438" y="3776663"/>
          <p14:tracePt t="1706" x="4287838" y="3763963"/>
          <p14:tracePt t="1711" x="4311650" y="3751263"/>
          <p14:tracePt t="1715" x="4335463" y="3740150"/>
          <p14:tracePt t="1719" x="4371975" y="3714750"/>
          <p14:tracePt t="1723" x="4397375" y="3714750"/>
          <p14:tracePt t="1727" x="4421188" y="3703638"/>
          <p14:tracePt t="1731" x="4445000" y="3690938"/>
          <p14:tracePt t="1735" x="4481513" y="3690938"/>
          <p14:tracePt t="1739" x="4518025" y="3678238"/>
          <p14:tracePt t="1743" x="4554538" y="3678238"/>
          <p14:tracePt t="1749" x="4603750" y="3667125"/>
          <p14:tracePt t="1750" x="4640263" y="3667125"/>
          <p14:tracePt t="1755" x="4665663" y="3654425"/>
          <p14:tracePt t="1759" x="4713288" y="3641725"/>
          <p14:tracePt t="1762" x="4738688" y="3630613"/>
          <p14:tracePt t="1767" x="4775200" y="3617913"/>
          <p14:tracePt t="1771" x="4811713" y="3594100"/>
          <p14:tracePt t="1775" x="4835525" y="3594100"/>
          <p14:tracePt t="1779" x="4872038" y="3594100"/>
          <p14:tracePt t="1783" x="4895850" y="3594100"/>
          <p14:tracePt t="1787" x="4921250" y="3594100"/>
          <p14:tracePt t="1791" x="4945063" y="3581400"/>
          <p14:tracePt t="1795" x="4968875" y="3581400"/>
          <p14:tracePt t="1798" x="4994275" y="3568700"/>
          <p14:tracePt t="1803" x="5005388" y="3557588"/>
          <p14:tracePt t="1808" x="5030788" y="3557588"/>
          <p14:tracePt t="1810" x="5041900" y="3544888"/>
          <p14:tracePt t="1814" x="5054600" y="3544888"/>
          <p14:tracePt t="1818" x="5067300" y="3544888"/>
          <p14:tracePt t="1823" x="5067300" y="3532188"/>
          <p14:tracePt t="1827" x="5078413" y="3532188"/>
          <p14:tracePt t="1919" x="5078413" y="3521075"/>
          <p14:tracePt t="1927" x="5078413" y="3508375"/>
          <p14:tracePt t="1936" x="5078413" y="3495675"/>
          <p14:tracePt t="1943" x="5067300" y="3484563"/>
          <p14:tracePt t="1947" x="5041900" y="3484563"/>
          <p14:tracePt t="1951" x="5030788" y="3484563"/>
          <p14:tracePt t="1955" x="5005388" y="3484563"/>
          <p14:tracePt t="1958" x="4981575" y="3471863"/>
          <p14:tracePt t="1963" x="4968875" y="3471863"/>
          <p14:tracePt t="1967" x="4945063" y="3459163"/>
          <p14:tracePt t="1971" x="4921250" y="3459163"/>
          <p14:tracePt t="1975" x="4895850" y="3459163"/>
          <p14:tracePt t="1978" x="4872038" y="3459163"/>
          <p14:tracePt t="1982" x="4848225" y="3459163"/>
          <p14:tracePt t="1986" x="4835525" y="3459163"/>
          <p14:tracePt t="1990" x="4811713" y="3459163"/>
          <p14:tracePt t="1995" x="4786313" y="3471863"/>
          <p14:tracePt t="1999" x="4762500" y="3471863"/>
          <p14:tracePt t="2002" x="4738688" y="3471863"/>
          <p14:tracePt t="2007" x="4725988" y="3471863"/>
          <p14:tracePt t="2010" x="4713288" y="3484563"/>
          <p14:tracePt t="2014" x="4702175" y="3495675"/>
          <p14:tracePt t="2019" x="4676775" y="3508375"/>
          <p14:tracePt t="2023" x="4665663" y="3521075"/>
          <p14:tracePt t="2027" x="4640263" y="3521075"/>
          <p14:tracePt t="2031" x="4627563" y="3521075"/>
          <p14:tracePt t="2035" x="4616450" y="3521075"/>
          <p14:tracePt t="2039" x="4603750" y="3521075"/>
          <p14:tracePt t="2043" x="4579938" y="3532188"/>
          <p14:tracePt t="2048" x="4567238" y="3532188"/>
          <p14:tracePt t="2050" x="4554538" y="3532188"/>
          <p14:tracePt t="2055" x="4543425" y="3544888"/>
          <p14:tracePt t="2059" x="4530725" y="3557588"/>
          <p14:tracePt t="2065" x="4518025" y="3568700"/>
          <p14:tracePt t="2066" x="4506913" y="3568700"/>
          <p14:tracePt t="2071" x="4506913" y="3581400"/>
          <p14:tracePt t="2075" x="4494213" y="3594100"/>
          <p14:tracePt t="2078" x="4481513" y="3594100"/>
          <p14:tracePt t="2082" x="4470400" y="3605213"/>
          <p14:tracePt t="2087" x="4470400" y="3617913"/>
          <p14:tracePt t="2092" x="4470400" y="3630613"/>
          <p14:tracePt t="2095" x="4457700" y="3654425"/>
          <p14:tracePt t="2100" x="4457700" y="3667125"/>
          <p14:tracePt t="2103" x="4433888" y="3678238"/>
          <p14:tracePt t="2107" x="4408488" y="3703638"/>
          <p14:tracePt t="2112" x="4397375" y="3727450"/>
          <p14:tracePt t="2115" x="4384675" y="3751263"/>
          <p14:tracePt t="2120" x="4384675" y="3776663"/>
          <p14:tracePt t="2124" x="4384675" y="3800475"/>
          <p14:tracePt t="2127" x="4384675" y="3849688"/>
          <p14:tracePt t="2132" x="4384675" y="3873500"/>
          <p14:tracePt t="2136" x="4384675" y="3910013"/>
          <p14:tracePt t="2139" x="4384675" y="3933825"/>
          <p14:tracePt t="2143" x="4384675" y="3983038"/>
          <p14:tracePt t="2149" x="4384675" y="4006850"/>
          <p14:tracePt t="2152" x="4384675" y="4032250"/>
          <p14:tracePt t="2156" x="4408488" y="4068763"/>
          <p14:tracePt t="2160" x="4421188" y="4105275"/>
          <p14:tracePt t="2165" x="4433888" y="4141788"/>
          <p14:tracePt t="2168" x="4445000" y="4202113"/>
          <p14:tracePt t="2172" x="4445000" y="4264025"/>
          <p14:tracePt t="2176" x="4457700" y="4324350"/>
          <p14:tracePt t="2180" x="4457700" y="4384675"/>
          <p14:tracePt t="2184" x="4457700" y="4410075"/>
          <p14:tracePt t="2188" x="4470400" y="4433888"/>
          <p14:tracePt t="2192" x="4481513" y="4470400"/>
          <p14:tracePt t="2195" x="4518025" y="4519613"/>
          <p14:tracePt t="2199" x="4530725" y="4543425"/>
          <p14:tracePt t="2204" x="4554538" y="4567238"/>
          <p14:tracePt t="2208" x="4591050" y="4603750"/>
          <p14:tracePt t="2212" x="4603750" y="4640263"/>
          <p14:tracePt t="2216" x="4627563" y="4665663"/>
          <p14:tracePt t="2220" x="4640263" y="4702175"/>
          <p14:tracePt t="2225" x="4665663" y="4725988"/>
          <p14:tracePt t="2228" x="4713288" y="4751388"/>
          <p14:tracePt t="2232" x="4738688" y="4762500"/>
          <p14:tracePt t="2235" x="4786313" y="4799013"/>
          <p14:tracePt t="2239" x="4811713" y="4811713"/>
          <p14:tracePt t="2243" x="4835525" y="4835525"/>
          <p14:tracePt t="2248" x="4859338" y="4848225"/>
          <p14:tracePt t="2251" x="4895850" y="4872038"/>
          <p14:tracePt t="2255" x="4921250" y="4897438"/>
          <p14:tracePt t="2259" x="4945063" y="4908550"/>
          <p14:tracePt t="2267" x="4968875" y="4921250"/>
          <p14:tracePt t="2267" x="4994275" y="4921250"/>
          <p14:tracePt t="2271" x="5041900" y="4933950"/>
          <p14:tracePt t="2275" x="5067300" y="4945063"/>
          <p14:tracePt t="2281" x="5103813" y="4957763"/>
          <p14:tracePt t="2283" x="5151438" y="4970463"/>
          <p14:tracePt t="2287" x="5213350" y="4994275"/>
          <p14:tracePt t="2291" x="5249863" y="5006975"/>
          <p14:tracePt t="2295" x="5297488" y="5018088"/>
          <p14:tracePt t="2299" x="5359400" y="5030788"/>
          <p14:tracePt t="2303" x="5395913" y="5043488"/>
          <p14:tracePt t="2308" x="5456238" y="5043488"/>
          <p14:tracePt t="2312" x="5518150" y="5067300"/>
          <p14:tracePt t="2316" x="5578475" y="5080000"/>
          <p14:tracePt t="2320" x="5638800" y="5091113"/>
          <p14:tracePt t="2324" x="5724525" y="5103813"/>
          <p14:tracePt t="2328" x="5810250" y="5127625"/>
          <p14:tracePt t="2331" x="5919788" y="5164138"/>
          <p14:tracePt t="2336" x="6003925" y="5200650"/>
          <p14:tracePt t="2340" x="6115050" y="5213350"/>
          <p14:tracePt t="2344" x="6199188" y="5249863"/>
          <p14:tracePt t="2349" x="6321425" y="5286375"/>
          <p14:tracePt t="2352" x="6430963" y="5311775"/>
          <p14:tracePt t="2356" x="6564313" y="5322888"/>
          <p14:tracePt t="2360" x="6673850" y="5348288"/>
          <p14:tracePt t="2364" x="6808788" y="5359400"/>
          <p14:tracePt t="2368" x="6942138" y="5408613"/>
          <p14:tracePt t="2372" x="7100888" y="5421313"/>
          <p14:tracePt t="2376" x="7234238" y="5457825"/>
          <p14:tracePt t="2381" x="7369175" y="5481638"/>
          <p14:tracePt t="2383" x="7502525" y="5518150"/>
          <p14:tracePt t="2387" x="7661275" y="5541963"/>
          <p14:tracePt t="2393" x="7807325" y="5554663"/>
          <p14:tracePt t="2395" x="7940675" y="5578475"/>
          <p14:tracePt t="2400" x="8050213" y="5614988"/>
          <p14:tracePt t="2403" x="8148638" y="5614988"/>
          <p14:tracePt t="2407" x="8258175" y="5640388"/>
          <p14:tracePt t="2412" x="8367713" y="5651500"/>
          <p14:tracePt t="2416" x="8453438" y="5651500"/>
          <p14:tracePt t="2420" x="8562975" y="5651500"/>
          <p14:tracePt t="2424" x="8636000" y="5651500"/>
          <p14:tracePt t="2428" x="8720138" y="5651500"/>
          <p14:tracePt t="2431" x="8782050" y="5651500"/>
          <p14:tracePt t="2436" x="8818563" y="5651500"/>
          <p14:tracePt t="2440" x="8842375" y="5651500"/>
          <p14:tracePt t="2444" x="8891588" y="5651500"/>
          <p14:tracePt t="2449" x="8915400" y="5651500"/>
          <p14:tracePt t="2452" x="8928100" y="5651500"/>
          <p14:tracePt t="2456" x="8939213" y="5640388"/>
          <p14:tracePt t="2460" x="8964613" y="5614988"/>
          <p14:tracePt t="2464" x="8964613" y="5591175"/>
          <p14:tracePt t="2468" x="8964613" y="5578475"/>
          <p14:tracePt t="2472" x="8977313" y="5554663"/>
          <p14:tracePt t="2477" x="9001125" y="5530850"/>
          <p14:tracePt t="2481" x="9013825" y="5505450"/>
          <p14:tracePt t="2484" x="9024938" y="5457825"/>
          <p14:tracePt t="2488" x="9024938" y="5432425"/>
          <p14:tracePt t="2492" x="9037638" y="5395913"/>
          <p14:tracePt t="2495" x="9037638" y="5372100"/>
          <p14:tracePt t="2499" x="9037638" y="5311775"/>
          <p14:tracePt t="2503" x="9037638" y="5262563"/>
          <p14:tracePt t="2507" x="9037638" y="5226050"/>
          <p14:tracePt t="2512" x="9037638" y="5189538"/>
          <p14:tracePt t="2516" x="9037638" y="5140325"/>
          <p14:tracePt t="2520" x="9037638" y="5103813"/>
          <p14:tracePt t="2524" x="9037638" y="5054600"/>
          <p14:tracePt t="2529" x="9037638" y="5018088"/>
          <p14:tracePt t="2531" x="9037638" y="4970463"/>
          <p14:tracePt t="2535" x="9037638" y="4933950"/>
          <p14:tracePt t="2540" x="9024938" y="4884738"/>
          <p14:tracePt t="2544" x="8988425" y="4848225"/>
          <p14:tracePt t="2548" x="8977313" y="4824413"/>
          <p14:tracePt t="2551" x="8951913" y="4775200"/>
          <p14:tracePt t="2556" x="8915400" y="4725988"/>
          <p14:tracePt t="2560" x="8891588" y="4689475"/>
          <p14:tracePt t="2565" x="8866188" y="4665663"/>
          <p14:tracePt t="2569" x="8818563" y="4592638"/>
          <p14:tracePt t="2571" x="8782050" y="4556125"/>
          <p14:tracePt t="2575" x="8732838" y="4483100"/>
          <p14:tracePt t="2581" x="8709025" y="4446588"/>
          <p14:tracePt t="2583" x="8683625" y="4397375"/>
          <p14:tracePt t="2587" x="8647113" y="4373563"/>
          <p14:tracePt t="2591" x="8623300" y="4324350"/>
          <p14:tracePt t="2595" x="8599488" y="4311650"/>
          <p14:tracePt t="2599" x="8574088" y="4287838"/>
          <p14:tracePt t="2603" x="8537575" y="4264025"/>
          <p14:tracePt t="2608" x="8513763" y="4251325"/>
          <p14:tracePt t="2612" x="8489950" y="4214813"/>
          <p14:tracePt t="2616" x="8453438" y="4191000"/>
          <p14:tracePt t="2620" x="8428038" y="4165600"/>
          <p14:tracePt t="2624" x="8391525" y="4129088"/>
          <p14:tracePt t="2628" x="8355013" y="4117975"/>
          <p14:tracePt t="2631" x="8318500" y="4105275"/>
          <p14:tracePt t="2636" x="8294688" y="4092575"/>
          <p14:tracePt t="2640" x="8245475" y="4081463"/>
          <p14:tracePt t="2644" x="8221663" y="4081463"/>
          <p14:tracePt t="2649" x="8185150" y="4056063"/>
          <p14:tracePt t="2651" x="8135938" y="4032250"/>
          <p14:tracePt t="2655" x="8075613" y="4019550"/>
          <p14:tracePt t="2660" x="8039100" y="3995738"/>
          <p14:tracePt t="2664" x="7989888" y="3995738"/>
          <p14:tracePt t="2668" x="7929563" y="3970338"/>
          <p14:tracePt t="2672" x="7867650" y="3946525"/>
          <p14:tracePt t="2676" x="7807325" y="3933825"/>
          <p14:tracePt t="2681" x="7721600" y="3910013"/>
          <p14:tracePt t="2683" x="7637463" y="3897313"/>
          <p14:tracePt t="2687" x="7564438" y="3897313"/>
          <p14:tracePt t="2691" x="7502525" y="3886200"/>
          <p14:tracePt t="2695" x="7416800" y="3860800"/>
          <p14:tracePt t="2699" x="7356475" y="3849688"/>
          <p14:tracePt t="2703" x="7270750" y="3849688"/>
          <p14:tracePt t="2707" x="7197725" y="3849688"/>
          <p14:tracePt t="2712" x="7113588" y="3849688"/>
          <p14:tracePt t="2716" x="7027863" y="3849688"/>
          <p14:tracePt t="2720" x="6978650" y="3849688"/>
          <p14:tracePt t="2724" x="6918325" y="3849688"/>
          <p14:tracePt t="2728" x="6869113" y="3849688"/>
          <p14:tracePt t="2731" x="6808788" y="3849688"/>
          <p14:tracePt t="2736" x="6783388" y="3849688"/>
          <p14:tracePt t="2740" x="6746875" y="3836988"/>
          <p14:tracePt t="2744" x="6723063" y="3836988"/>
          <p14:tracePt t="2749" x="6699250" y="3836988"/>
          <p14:tracePt t="2752" x="6673850" y="3836988"/>
          <p14:tracePt t="2756" x="6637338" y="3824288"/>
          <p14:tracePt t="2765" x="6613525" y="3813175"/>
          <p14:tracePt t="2768" x="6600825" y="3813175"/>
          <p14:tracePt t="2772" x="6577013" y="3800475"/>
          <p14:tracePt t="2776" x="6564313" y="3800475"/>
          <p14:tracePt t="2781" x="6540500" y="3787775"/>
          <p14:tracePt t="2783" x="6527800" y="3776663"/>
          <p14:tracePt t="2787" x="6503988" y="3776663"/>
          <p14:tracePt t="2792" x="6491288" y="3763963"/>
          <p14:tracePt t="2796" x="6467475" y="3763963"/>
          <p14:tracePt t="2800" x="6443663" y="3763963"/>
          <p14:tracePt t="2803" x="6407150" y="3763963"/>
          <p14:tracePt t="2808" x="6370638" y="3763963"/>
          <p14:tracePt t="2812" x="6334125" y="3763963"/>
          <p14:tracePt t="2816" x="6308725" y="3763963"/>
          <p14:tracePt t="2820" x="6284913" y="3763963"/>
          <p14:tracePt t="2824" x="6261100" y="3763963"/>
          <p14:tracePt t="2829" x="6235700" y="3763963"/>
          <p14:tracePt t="2831" x="6211888" y="3763963"/>
          <p14:tracePt t="2836" x="6188075" y="3763963"/>
          <p14:tracePt t="2840" x="6138863" y="3763963"/>
          <p14:tracePt t="2844" x="6115050" y="3763963"/>
          <p14:tracePt t="2848" x="6089650" y="3763963"/>
          <p14:tracePt t="2851" x="6053138" y="3763963"/>
          <p14:tracePt t="2856" x="6003925" y="3763963"/>
          <p14:tracePt t="2860" x="5967413" y="3763963"/>
          <p14:tracePt t="2864" x="5930900" y="3763963"/>
          <p14:tracePt t="2868" x="5883275" y="3763963"/>
          <p14:tracePt t="2872" x="5857875" y="3763963"/>
          <p14:tracePt t="2876" x="5797550" y="3763963"/>
          <p14:tracePt t="2880" x="5761038" y="3763963"/>
          <p14:tracePt t="2884" x="5711825" y="3751263"/>
          <p14:tracePt t="2888" x="5675313" y="3751263"/>
          <p14:tracePt t="2892" x="5627688" y="3740150"/>
          <p14:tracePt t="2897" x="5602288" y="3714750"/>
          <p14:tracePt t="2899" x="5565775" y="3714750"/>
          <p14:tracePt t="2903" x="5541963" y="3703638"/>
          <p14:tracePt t="2907" x="5518150" y="3703638"/>
          <p14:tracePt t="2912" x="5492750" y="3703638"/>
          <p14:tracePt t="2916" x="5468938" y="3703638"/>
          <p14:tracePt t="2919" x="5432425" y="3703638"/>
          <p14:tracePt t="2923" x="5408613" y="3703638"/>
          <p14:tracePt t="2929" x="5383213" y="3703638"/>
          <p14:tracePt t="2932" x="5359400" y="3703638"/>
          <p14:tracePt t="2936" x="5334000" y="3703638"/>
          <p14:tracePt t="2940" x="5310188" y="3703638"/>
          <p14:tracePt t="2944" x="5297488" y="3703638"/>
          <p14:tracePt t="2948" x="5286375" y="3703638"/>
          <p14:tracePt t="2952" x="5273675" y="3703638"/>
          <p14:tracePt t="2956" x="5260975" y="3703638"/>
          <p14:tracePt t="2960" x="5249863" y="3703638"/>
          <p14:tracePt t="2964" x="5224463" y="3703638"/>
          <p14:tracePt t="2968" x="5213350" y="3703638"/>
          <p14:tracePt t="2972" x="5200650" y="3703638"/>
          <p14:tracePt t="2976" x="5176838" y="3703638"/>
          <p14:tracePt t="2980" x="5164138" y="3703638"/>
          <p14:tracePt t="2984" x="5151438" y="3703638"/>
          <p14:tracePt t="2988" x="5127625" y="3703638"/>
          <p14:tracePt t="2992" x="5114925" y="3714750"/>
          <p14:tracePt t="2996" x="5103813" y="3714750"/>
          <p14:tracePt t="3007" x="5091113" y="3714750"/>
          <p14:tracePt t="3012" x="5078413" y="3714750"/>
          <p14:tracePt t="3016" x="5067300" y="3714750"/>
          <p14:tracePt t="3028" x="5054600" y="3714750"/>
          <p14:tracePt t="3031" x="5054600" y="3727450"/>
          <p14:tracePt t="3036" x="5041900" y="3727450"/>
          <p14:tracePt t="3040" x="5041900" y="3740150"/>
          <p14:tracePt t="3132" x="5030788" y="3740150"/>
          <p14:tracePt t="3136" x="5018088" y="3751263"/>
          <p14:tracePt t="3140" x="5005388" y="3751263"/>
          <p14:tracePt t="3144" x="4994275" y="3763963"/>
          <p14:tracePt t="3148" x="4981575" y="3776663"/>
          <p14:tracePt t="3152" x="4968875" y="3787775"/>
          <p14:tracePt t="3160" x="4968875" y="3800475"/>
          <p14:tracePt t="3168" x="4957763" y="3800475"/>
          <p14:tracePt t="3172" x="4945063" y="3800475"/>
          <p14:tracePt t="3176" x="4932363" y="3800475"/>
          <p14:tracePt t="3181" x="4932363" y="3813175"/>
          <p14:tracePt t="3560" x="4921250" y="3800475"/>
          <p14:tracePt t="3564" x="4921250" y="3776663"/>
          <p14:tracePt t="3567" x="4908550" y="3751263"/>
          <p14:tracePt t="3572" x="4908550" y="3714750"/>
          <p14:tracePt t="3576" x="4895850" y="3703638"/>
          <p14:tracePt t="3581" x="4895850" y="3690938"/>
          <p14:tracePt t="3583" x="4884738" y="3678238"/>
          <p14:tracePt t="3592" x="4884738" y="3667125"/>
          <p14:tracePt t="3596" x="4884738" y="3654425"/>
          <p14:tracePt t="3599" x="4884738" y="3641725"/>
          <p14:tracePt t="3604" x="4872038" y="3630613"/>
          <p14:tracePt t="3612" x="4859338" y="3630613"/>
          <p14:tracePt t="3616" x="4859338" y="3617913"/>
          <p14:tracePt t="3620" x="4848225" y="3617913"/>
          <p14:tracePt t="3624" x="4848225" y="3605213"/>
          <p14:tracePt t="3628" x="4835525" y="3594100"/>
          <p14:tracePt t="3632" x="4835525" y="3568700"/>
          <p14:tracePt t="3636" x="4822825" y="3557588"/>
          <p14:tracePt t="3640" x="4822825" y="3544888"/>
          <p14:tracePt t="3644" x="4811713" y="3544888"/>
          <p14:tracePt t="3660" x="4799013" y="3544888"/>
          <p14:tracePt t="3752" x="4799013" y="3557588"/>
          <p14:tracePt t="3755" x="4811713" y="3581400"/>
          <p14:tracePt t="3760" x="4822825" y="3605213"/>
          <p14:tracePt t="3764" x="4835525" y="3617913"/>
          <p14:tracePt t="3768" x="4848225" y="3641725"/>
          <p14:tracePt t="3772" x="4872038" y="3667125"/>
          <p14:tracePt t="3776" x="4895850" y="3690938"/>
          <p14:tracePt t="3781" x="4921250" y="3727450"/>
          <p14:tracePt t="3783" x="4957763" y="3751263"/>
          <p14:tracePt t="3787" x="4994275" y="3776663"/>
          <p14:tracePt t="3791" x="5030788" y="3824288"/>
          <p14:tracePt t="3795" x="5067300" y="3836988"/>
          <p14:tracePt t="3799" x="5103813" y="3886200"/>
          <p14:tracePt t="3804" x="5140325" y="3910013"/>
          <p14:tracePt t="3808" x="5200650" y="3946525"/>
          <p14:tracePt t="3812" x="5249863" y="3983038"/>
          <p14:tracePt t="3816" x="5310188" y="4019550"/>
          <p14:tracePt t="3820" x="5359400" y="4043363"/>
          <p14:tracePt t="3824" x="5419725" y="4081463"/>
          <p14:tracePt t="3829" x="5481638" y="4117975"/>
          <p14:tracePt t="3831" x="5554663" y="4165600"/>
          <p14:tracePt t="3836" x="5614988" y="4191000"/>
          <p14:tracePt t="3840" x="5700713" y="4227513"/>
          <p14:tracePt t="3844" x="5761038" y="4251325"/>
          <p14:tracePt t="3848" x="5870575" y="4264025"/>
          <p14:tracePt t="3852" x="5956300" y="4275138"/>
          <p14:tracePt t="3856" x="6040438" y="4311650"/>
          <p14:tracePt t="3860" x="6151563" y="4337050"/>
          <p14:tracePt t="3864" x="6272213" y="4373563"/>
          <p14:tracePt t="3867" x="6357938" y="4384675"/>
          <p14:tracePt t="3871" x="6467475" y="4410075"/>
          <p14:tracePt t="3875" x="6564313" y="4421188"/>
          <p14:tracePt t="3881" x="6650038" y="4421188"/>
          <p14:tracePt t="3883" x="6735763" y="4421188"/>
          <p14:tracePt t="3887" x="6783388" y="4421188"/>
          <p14:tracePt t="3892" x="6869113" y="4421188"/>
          <p14:tracePt t="3895" x="6931025" y="4421188"/>
          <p14:tracePt t="3899" x="6991350" y="4410075"/>
          <p14:tracePt t="3904" x="7051675" y="4384675"/>
          <p14:tracePt t="3908" x="7088188" y="4373563"/>
          <p14:tracePt t="3912" x="7137400" y="4360863"/>
          <p14:tracePt t="3916" x="7173913" y="4337050"/>
          <p14:tracePt t="3920" x="7197725" y="4324350"/>
          <p14:tracePt t="3924" x="7246938" y="4287838"/>
          <p14:tracePt t="3928" x="7259638" y="4264025"/>
          <p14:tracePt t="3932" x="7283450" y="4251325"/>
          <p14:tracePt t="3936" x="7296150" y="4238625"/>
          <p14:tracePt t="3940" x="7319963" y="4214813"/>
          <p14:tracePt t="3944" x="7356475" y="4191000"/>
          <p14:tracePt t="3950" x="7380288" y="4178300"/>
          <p14:tracePt t="3951" x="7405688" y="4141788"/>
          <p14:tracePt t="3955" x="7416800" y="4129088"/>
          <p14:tracePt t="3960" x="7429500" y="4129088"/>
          <p14:tracePt t="3965" x="7429500" y="4105275"/>
          <p14:tracePt t="3967" x="7442200" y="4092575"/>
          <p14:tracePt t="3971" x="7453313" y="4081463"/>
          <p14:tracePt t="3976" x="7453313" y="4056063"/>
          <p14:tracePt t="3981" x="7466013" y="4043363"/>
          <p14:tracePt t="3984" x="7478713" y="4019550"/>
          <p14:tracePt t="3987" x="7489825" y="4006850"/>
          <p14:tracePt t="3991" x="7502525" y="3983038"/>
          <p14:tracePt t="3995" x="7502525" y="3970338"/>
          <p14:tracePt t="3999" x="7515225" y="3946525"/>
          <p14:tracePt t="4003" x="7515225" y="3922713"/>
          <p14:tracePt t="4007" x="7515225" y="3897313"/>
          <p14:tracePt t="4012" x="7526338" y="3860800"/>
          <p14:tracePt t="4015" x="7539038" y="3813175"/>
          <p14:tracePt t="4020" x="7551738" y="3763963"/>
          <p14:tracePt t="4024" x="7564438" y="3727450"/>
          <p14:tracePt t="4027" x="7575550" y="3678238"/>
          <p14:tracePt t="4032" x="7600950" y="3641725"/>
          <p14:tracePt t="4036" x="7612063" y="3581400"/>
          <p14:tracePt t="4040" x="7612063" y="3544888"/>
          <p14:tracePt t="4044" x="7624763" y="3484563"/>
          <p14:tracePt t="4048" x="7637463" y="3459163"/>
          <p14:tracePt t="4052" x="7648575" y="3409950"/>
          <p14:tracePt t="4056" x="7661275" y="3373438"/>
          <p14:tracePt t="4060" x="7661275" y="3336925"/>
          <p14:tracePt t="4064" x="7685088" y="3300413"/>
          <p14:tracePt t="4067" x="7685088" y="3263900"/>
          <p14:tracePt t="4072" x="7697788" y="3216275"/>
          <p14:tracePt t="4076" x="7710488" y="3167063"/>
          <p14:tracePt t="4081" x="7721600" y="3143250"/>
          <p14:tracePt t="4083" x="7721600" y="3106738"/>
          <p14:tracePt t="4087" x="7721600" y="3081338"/>
          <p14:tracePt t="4092" x="7721600" y="3033713"/>
          <p14:tracePt t="4097" x="7721600" y="2997200"/>
          <p14:tracePt t="4101" x="7721600" y="2971800"/>
          <p14:tracePt t="4104" x="7721600" y="2935288"/>
          <p14:tracePt t="4109" x="7721600" y="2887663"/>
          <p14:tracePt t="4114" x="7721600" y="2851150"/>
          <p14:tracePt t="4117" x="7721600" y="2825750"/>
          <p14:tracePt t="4121" x="7721600" y="2776538"/>
          <p14:tracePt t="4125" x="7710488" y="2740025"/>
          <p14:tracePt t="4128" x="7697788" y="2692400"/>
          <p14:tracePt t="4133" x="7673975" y="2655888"/>
          <p14:tracePt t="4137" x="7648575" y="2606675"/>
          <p14:tracePt t="4141" x="7637463" y="2582863"/>
          <p14:tracePt t="4146" x="7612063" y="2533650"/>
          <p14:tracePt t="4148" x="7575550" y="2497138"/>
          <p14:tracePt t="4153" x="7551738" y="2447925"/>
          <p14:tracePt t="4163" x="7489825" y="2363788"/>
          <p14:tracePt t="4166" x="7466013" y="2314575"/>
          <p14:tracePt t="4168" x="7429500" y="2290763"/>
          <p14:tracePt t="4172" x="7392988" y="2241550"/>
          <p14:tracePt t="4177" x="7356475" y="2217738"/>
          <p14:tracePt t="4181" x="7319963" y="2205038"/>
          <p14:tracePt t="4185" x="7270750" y="2168525"/>
          <p14:tracePt t="4189" x="7246938" y="2155825"/>
          <p14:tracePt t="4193" x="7210425" y="2143125"/>
          <p14:tracePt t="4199" x="7161213" y="2132013"/>
          <p14:tracePt t="4200" x="7124700" y="2119313"/>
          <p14:tracePt t="4204" x="7077075" y="2106613"/>
          <p14:tracePt t="4209" x="7051675" y="2106613"/>
          <p14:tracePt t="4212" x="7015163" y="2106613"/>
          <p14:tracePt t="4217" x="6978650" y="2106613"/>
          <p14:tracePt t="4221" x="6954838" y="2095500"/>
          <p14:tracePt t="4225" x="6931025" y="2095500"/>
          <p14:tracePt t="4229" x="6905625" y="2070100"/>
          <p14:tracePt t="4233" x="6869113" y="2070100"/>
          <p14:tracePt t="4237" x="6845300" y="2070100"/>
          <p14:tracePt t="4241" x="6796088" y="2070100"/>
          <p14:tracePt t="4245" x="6772275" y="2082800"/>
          <p14:tracePt t="4249" x="6746875" y="2095500"/>
          <p14:tracePt t="4253" x="6723063" y="2106613"/>
          <p14:tracePt t="4256" x="6673850" y="2119313"/>
          <p14:tracePt t="4260" x="6650038" y="2132013"/>
          <p14:tracePt t="4264" x="6626225" y="2132013"/>
          <p14:tracePt t="4268" x="6577013" y="2143125"/>
          <p14:tracePt t="4272" x="6553200" y="2155825"/>
          <p14:tracePt t="4276" x="6516688" y="2168525"/>
          <p14:tracePt t="4281" x="6480175" y="2192338"/>
          <p14:tracePt t="4285" x="6454775" y="2192338"/>
          <p14:tracePt t="4289" x="6430963" y="2205038"/>
          <p14:tracePt t="4292" x="6407150" y="2217738"/>
          <p14:tracePt t="4298" x="6381750" y="2217738"/>
          <p14:tracePt t="4300" x="6357938" y="2228850"/>
          <p14:tracePt t="4304" x="6334125" y="2241550"/>
          <p14:tracePt t="4308" x="6308725" y="2241550"/>
          <p14:tracePt t="4314" x="6297613" y="2254250"/>
          <p14:tracePt t="4316" x="6272213" y="2254250"/>
          <p14:tracePt t="4320" x="6261100" y="2265363"/>
          <p14:tracePt t="4324" x="6235700" y="2278063"/>
          <p14:tracePt t="4328" x="6224588" y="2290763"/>
          <p14:tracePt t="4332" x="6211888" y="2290763"/>
          <p14:tracePt t="4336" x="6199188" y="2301875"/>
          <p14:tracePt t="4341" x="6175375" y="2314575"/>
          <p14:tracePt t="4345" x="6162675" y="2314575"/>
          <p14:tracePt t="4349" x="6138863" y="2327275"/>
          <p14:tracePt t="4353" x="6115050" y="2351088"/>
          <p14:tracePt t="4357" x="6102350" y="2363788"/>
          <p14:tracePt t="4361" x="6076950" y="2387600"/>
          <p14:tracePt t="4364" x="6053138" y="2411413"/>
          <p14:tracePt t="4368" x="6016625" y="2424113"/>
          <p14:tracePt t="4373" x="6003925" y="2447925"/>
          <p14:tracePt t="4377" x="5980113" y="2460625"/>
          <p14:tracePt t="4381" x="5967413" y="2497138"/>
          <p14:tracePt t="4384" x="5943600" y="2520950"/>
          <p14:tracePt t="4388" x="5919788" y="2546350"/>
          <p14:tracePt t="4393" x="5883275" y="2570163"/>
          <p14:tracePt t="4399" x="5857875" y="2606675"/>
          <p14:tracePt t="4400" x="5846763" y="2630488"/>
          <p14:tracePt t="4404" x="5821363" y="2655888"/>
          <p14:tracePt t="4408" x="5797550" y="2703513"/>
          <p14:tracePt t="4412" x="5773738" y="2740025"/>
          <p14:tracePt t="4416" x="5748338" y="2801938"/>
          <p14:tracePt t="4420" x="5711825" y="2851150"/>
          <p14:tracePt t="4424" x="5688013" y="2898775"/>
          <p14:tracePt t="4429" x="5675313" y="2924175"/>
          <p14:tracePt t="4433" x="5638800" y="2960688"/>
          <p14:tracePt t="4436" x="5614988" y="3008313"/>
          <p14:tracePt t="4441" x="5602288" y="3044825"/>
          <p14:tracePt t="4445" x="5591175" y="3094038"/>
          <p14:tracePt t="4449" x="5591175" y="3130550"/>
          <p14:tracePt t="4453" x="5565775" y="3167063"/>
          <p14:tracePt t="4456" x="5565775" y="3216275"/>
          <p14:tracePt t="4460" x="5565775" y="3263900"/>
          <p14:tracePt t="4464" x="5565775" y="3300413"/>
          <p14:tracePt t="4469" x="5565775" y="3349625"/>
          <p14:tracePt t="4473" x="5565775" y="3373438"/>
          <p14:tracePt t="4477" x="5565775" y="3409950"/>
          <p14:tracePt t="4481" x="5565775" y="3435350"/>
          <p14:tracePt t="4485" x="5565775" y="3484563"/>
          <p14:tracePt t="4489" x="5565775" y="3521075"/>
          <p14:tracePt t="4493" x="5565775" y="3544888"/>
          <p14:tracePt t="4498" x="5565775" y="3568700"/>
          <p14:tracePt t="4500" x="5565775" y="3594100"/>
          <p14:tracePt t="4505" x="5565775" y="3605213"/>
          <p14:tracePt t="4509" x="5565775" y="3630613"/>
          <p14:tracePt t="4513" x="5565775" y="3654425"/>
          <p14:tracePt t="4517" x="5591175" y="3678238"/>
          <p14:tracePt t="4521" x="5602288" y="3703638"/>
          <p14:tracePt t="4525" x="5614988" y="3740150"/>
          <p14:tracePt t="4529" x="5638800" y="3763963"/>
          <p14:tracePt t="4532" x="5651500" y="3787775"/>
          <p14:tracePt t="4536" x="5675313" y="3813175"/>
          <p14:tracePt t="4541" x="5711825" y="3849688"/>
          <p14:tracePt t="4546" x="5748338" y="3886200"/>
          <p14:tracePt t="4549" x="5784850" y="3922713"/>
          <p14:tracePt t="4553" x="5821363" y="3946525"/>
          <p14:tracePt t="4556" x="5846763" y="3970338"/>
          <p14:tracePt t="4561" x="5894388" y="3983038"/>
          <p14:tracePt t="4565" x="5943600" y="4019550"/>
          <p14:tracePt t="4569" x="6003925" y="4068763"/>
          <p14:tracePt t="4573" x="6065838" y="4092575"/>
          <p14:tracePt t="4577" x="6115050" y="4141788"/>
          <p14:tracePt t="4581" x="6175375" y="4178300"/>
          <p14:tracePt t="4585" x="6235700" y="4202113"/>
          <p14:tracePt t="4588" x="6308725" y="4238625"/>
          <p14:tracePt t="4593" x="6370638" y="4275138"/>
          <p14:tracePt t="4599" x="6407150" y="4287838"/>
          <p14:tracePt t="4600" x="6454775" y="4287838"/>
          <p14:tracePt t="4605" x="6491288" y="4300538"/>
          <p14:tracePt t="4608" x="6540500" y="4311650"/>
          <p14:tracePt t="4614" x="6577013" y="4311650"/>
          <p14:tracePt t="4616" x="6600825" y="4324350"/>
          <p14:tracePt t="4620" x="6650038" y="4324350"/>
          <p14:tracePt t="4625" x="6673850" y="4324350"/>
          <p14:tracePt t="4629" x="6710363" y="4324350"/>
          <p14:tracePt t="4633" x="6746875" y="4324350"/>
          <p14:tracePt t="4637" x="6783388" y="4311650"/>
          <p14:tracePt t="4641" x="6808788" y="4311650"/>
          <p14:tracePt t="4646" x="6832600" y="4311650"/>
          <p14:tracePt t="4649" x="6881813" y="4300538"/>
          <p14:tracePt t="4653" x="6905625" y="4300538"/>
          <p14:tracePt t="4657" x="6931025" y="4287838"/>
          <p14:tracePt t="4661" x="6954838" y="4275138"/>
          <p14:tracePt t="4664" x="6991350" y="4275138"/>
          <p14:tracePt t="4668" x="7027863" y="4264025"/>
          <p14:tracePt t="4673" x="7051675" y="4264025"/>
          <p14:tracePt t="4677" x="7077075" y="4238625"/>
          <p14:tracePt t="4681" x="7100888" y="4227513"/>
          <p14:tracePt t="4685" x="7124700" y="4202113"/>
          <p14:tracePt t="4688" x="7137400" y="4191000"/>
          <p14:tracePt t="4693" x="7161213" y="4165600"/>
          <p14:tracePt t="4699" x="7173913" y="4165600"/>
          <p14:tracePt t="4700" x="7197725" y="4154488"/>
          <p14:tracePt t="4704" x="7210425" y="4141788"/>
          <p14:tracePt t="4708" x="7234238" y="4141788"/>
          <p14:tracePt t="4712" x="7246938" y="4129088"/>
          <p14:tracePt t="4716" x="7270750" y="4117975"/>
          <p14:tracePt t="4721" x="7283450" y="4105275"/>
          <p14:tracePt t="4725" x="7296150" y="4092575"/>
          <p14:tracePt t="4729" x="7319963" y="4081463"/>
          <p14:tracePt t="4733" x="7332663" y="4056063"/>
          <p14:tracePt t="4737" x="7343775" y="4043363"/>
          <p14:tracePt t="4741" x="7369175" y="4019550"/>
          <p14:tracePt t="4745" x="7380288" y="3995738"/>
          <p14:tracePt t="4748" x="7392988" y="3970338"/>
          <p14:tracePt t="4753" x="7405688" y="3946525"/>
          <p14:tracePt t="4757" x="7405688" y="3933825"/>
          <p14:tracePt t="4761" x="7416800" y="3922713"/>
          <p14:tracePt t="4766" x="7416800" y="3910013"/>
          <p14:tracePt t="4768" x="7416800" y="3886200"/>
          <p14:tracePt t="4772" x="7429500" y="3860800"/>
          <p14:tracePt t="4776" x="7442200" y="3836988"/>
          <p14:tracePt t="4781" x="7442200" y="3824288"/>
          <p14:tracePt t="4785" x="7453313" y="3813175"/>
          <p14:tracePt t="4789" x="7453313" y="3800475"/>
          <p14:tracePt t="4793" x="7453313" y="3787775"/>
          <p14:tracePt t="4798" x="7453313" y="3776663"/>
          <p14:tracePt t="4800" x="7453313" y="3763963"/>
          <p14:tracePt t="4804" x="7453313" y="3751263"/>
          <p14:tracePt t="4809" x="7453313" y="3740150"/>
          <p14:tracePt t="4813" x="7466013" y="3740150"/>
          <p14:tracePt t="4817" x="7466013" y="3727450"/>
          <p14:tracePt t="4821" x="7478713" y="3714750"/>
          <p14:tracePt t="4825" x="7478713" y="3703638"/>
          <p14:tracePt t="4829" x="7478713" y="3690938"/>
          <p14:tracePt t="4833" x="7478713" y="3678238"/>
          <p14:tracePt t="4841" x="7478713" y="3667125"/>
          <p14:tracePt t="4846" x="7478713" y="3654425"/>
          <p14:tracePt t="4849" x="7478713" y="3641725"/>
          <p14:tracePt t="4853" x="7478713" y="3617913"/>
          <p14:tracePt t="4857" x="7478713" y="3605213"/>
          <p14:tracePt t="4861" x="7478713" y="3581400"/>
          <p14:tracePt t="4869" x="7478713" y="3568700"/>
          <p14:tracePt t="4873" x="7478713" y="3544888"/>
          <p14:tracePt t="4877" x="7478713" y="3532188"/>
          <p14:tracePt t="4881" x="7478713" y="3508375"/>
          <p14:tracePt t="4885" x="7466013" y="3484563"/>
          <p14:tracePt t="4889" x="7466013" y="3471863"/>
          <p14:tracePt t="4893" x="7453313" y="3448050"/>
          <p14:tracePt t="4897" x="7453313" y="3422650"/>
          <p14:tracePt t="4901" x="7442200" y="3398838"/>
          <p14:tracePt t="4904" x="7429500" y="3362325"/>
          <p14:tracePt t="4908" x="7416800" y="3349625"/>
          <p14:tracePt t="4913" x="7405688" y="3349625"/>
          <p14:tracePt t="4916" x="7392988" y="3325813"/>
          <p14:tracePt t="4920" x="7380288" y="3313113"/>
          <p14:tracePt t="4924" x="7369175" y="3289300"/>
          <p14:tracePt t="4929" x="7356475" y="3252788"/>
          <p14:tracePt t="4936" x="7343775" y="3227388"/>
          <p14:tracePt t="4940" x="7319963" y="3203575"/>
          <p14:tracePt t="4945" x="7307263" y="3203575"/>
          <p14:tracePt t="4949" x="7296150" y="3179763"/>
          <p14:tracePt t="4953" x="7283450" y="3167063"/>
          <p14:tracePt t="4957" x="7283450" y="3154363"/>
          <p14:tracePt t="4961" x="7270750" y="3143250"/>
          <p14:tracePt t="4965" x="7259638" y="3130550"/>
          <p14:tracePt t="4968" x="7246938" y="3106738"/>
          <p14:tracePt t="4973" x="7234238" y="3094038"/>
          <p14:tracePt t="4977" x="7223125" y="3070225"/>
          <p14:tracePt t="4981" x="7210425" y="3057525"/>
          <p14:tracePt t="4984" x="7197725" y="3044825"/>
          <p14:tracePt t="4988" x="7173913" y="3033713"/>
          <p14:tracePt t="4992" x="7150100" y="3021013"/>
          <p14:tracePt t="4998" x="7124700" y="2997200"/>
          <p14:tracePt t="5002" x="7100888" y="2984500"/>
          <p14:tracePt t="5004" x="7088188" y="2947988"/>
          <p14:tracePt t="5008" x="7051675" y="2935288"/>
          <p14:tracePt t="5012" x="7027863" y="2911475"/>
          <p14:tracePt t="5016" x="7015163" y="2898775"/>
          <p14:tracePt t="5020" x="6991350" y="2874963"/>
          <p14:tracePt t="5024" x="6978650" y="2862263"/>
          <p14:tracePt t="5028" x="6954838" y="2838450"/>
          <p14:tracePt t="5033" x="6931025" y="2814638"/>
          <p14:tracePt t="5037" x="6905625" y="2789238"/>
          <p14:tracePt t="5041" x="6858000" y="2752725"/>
          <p14:tracePt t="5046" x="6832600" y="2752725"/>
          <p14:tracePt t="5049" x="6796088" y="2740025"/>
          <p14:tracePt t="5053" x="6746875" y="2728913"/>
          <p14:tracePt t="5062" x="6662738" y="2679700"/>
          <p14:tracePt t="5065" x="6613525" y="2667000"/>
          <p14:tracePt t="5069" x="6564313" y="2655888"/>
          <p14:tracePt t="5073" x="6503988" y="2655888"/>
          <p14:tracePt t="5077" x="6454775" y="2643188"/>
          <p14:tracePt t="5082" x="6418263" y="2643188"/>
          <p14:tracePt t="5085" x="6370638" y="2643188"/>
          <p14:tracePt t="5089" x="6345238" y="2643188"/>
          <p14:tracePt t="5093" x="6321425" y="2655888"/>
          <p14:tracePt t="5098" x="6297613" y="2655888"/>
          <p14:tracePt t="5100" x="6272213" y="2655888"/>
          <p14:tracePt t="5104" x="6248400" y="2655888"/>
          <p14:tracePt t="5109" x="6224588" y="2655888"/>
          <p14:tracePt t="5113" x="6199188" y="2655888"/>
          <p14:tracePt t="5117" x="6175375" y="2655888"/>
          <p14:tracePt t="5121" x="6151563" y="2655888"/>
          <p14:tracePt t="5125" x="6126163" y="2655888"/>
          <p14:tracePt t="5129" x="6102350" y="2655888"/>
          <p14:tracePt t="5133" x="6065838" y="2667000"/>
          <p14:tracePt t="5141" x="6040438" y="2679700"/>
          <p14:tracePt t="5145" x="5992813" y="2679700"/>
          <p14:tracePt t="5148" x="5967413" y="2692400"/>
          <p14:tracePt t="5153" x="5943600" y="2703513"/>
          <p14:tracePt t="5157" x="5919788" y="2703513"/>
          <p14:tracePt t="5161" x="5870575" y="2716213"/>
          <p14:tracePt t="5164" x="5846763" y="2740025"/>
          <p14:tracePt t="5169" x="5797550" y="2765425"/>
          <p14:tracePt t="5173" x="5761038" y="2789238"/>
          <p14:tracePt t="5177" x="5711825" y="2825750"/>
          <p14:tracePt t="5181" x="5688013" y="2851150"/>
          <p14:tracePt t="5185" x="5638800" y="2862263"/>
          <p14:tracePt t="5189" x="5614988" y="2887663"/>
          <p14:tracePt t="5193" x="5578475" y="2924175"/>
          <p14:tracePt t="5199" x="5529263" y="2947988"/>
          <p14:tracePt t="5200" x="5481638" y="2984500"/>
          <p14:tracePt t="5205" x="5445125" y="3008313"/>
          <p14:tracePt t="5209" x="5419725" y="3033713"/>
          <p14:tracePt t="5212" x="5383213" y="3044825"/>
          <p14:tracePt t="5217" x="5359400" y="3081338"/>
          <p14:tracePt t="5221" x="5334000" y="3094038"/>
          <p14:tracePt t="5225" x="5322888" y="3106738"/>
          <p14:tracePt t="5229" x="5310188" y="3117850"/>
          <p14:tracePt t="5233" x="5297488" y="3117850"/>
          <p14:tracePt t="5237" x="5286375" y="3130550"/>
          <p14:tracePt t="5241" x="5273675" y="3130550"/>
          <p14:tracePt t="5249" x="5273675" y="3143250"/>
          <p14:tracePt t="5269" x="5273675" y="3154363"/>
          <p14:tracePt t="5277" x="5273675" y="3167063"/>
          <p14:tracePt t="5298" x="5260975" y="3167063"/>
          <p14:tracePt t="5301" x="5260975" y="3179763"/>
          <p14:tracePt t="5308" x="5260975" y="3190875"/>
          <p14:tracePt t="5316" x="5260975" y="3203575"/>
          <p14:tracePt t="5325" x="5260975" y="3216275"/>
          <p14:tracePt t="5773" x="5260975" y="3227388"/>
          <p14:tracePt t="5777" x="5260975" y="3252788"/>
          <p14:tracePt t="5781" x="5260975" y="3276600"/>
          <p14:tracePt t="5785" x="5260975" y="3313113"/>
          <p14:tracePt t="5789" x="5260975" y="3336925"/>
          <p14:tracePt t="5793" x="5260975" y="3386138"/>
          <p14:tracePt t="5798" x="5260975" y="3409950"/>
          <p14:tracePt t="5801" x="5260975" y="3435350"/>
          <p14:tracePt t="5804" x="5260975" y="3459163"/>
          <p14:tracePt t="5808" x="5286375" y="3484563"/>
          <p14:tracePt t="5813" x="5297488" y="3508375"/>
          <p14:tracePt t="5817" x="5310188" y="3532188"/>
          <p14:tracePt t="5821" x="5334000" y="3568700"/>
          <p14:tracePt t="5825" x="5359400" y="3581400"/>
          <p14:tracePt t="5829" x="5370513" y="3605213"/>
          <p14:tracePt t="5833" x="5408613" y="3617913"/>
          <p14:tracePt t="5837" x="5419725" y="3641725"/>
          <p14:tracePt t="5841" x="5432425" y="3667125"/>
          <p14:tracePt t="5846" x="5456238" y="3703638"/>
          <p14:tracePt t="5849" x="5481638" y="3740150"/>
          <p14:tracePt t="5853" x="5518150" y="3776663"/>
          <p14:tracePt t="5857" x="5554663" y="3800475"/>
          <p14:tracePt t="5861" x="5602288" y="3849688"/>
          <p14:tracePt t="5866" x="5664200" y="3873500"/>
          <p14:tracePt t="5868" x="5737225" y="3922713"/>
          <p14:tracePt t="5872" x="5821363" y="3983038"/>
          <p14:tracePt t="5876" x="5894388" y="4019550"/>
          <p14:tracePt t="5882" x="6003925" y="4068763"/>
          <p14:tracePt t="5884" x="6115050" y="4129088"/>
          <p14:tracePt t="5888" x="6235700" y="4165600"/>
          <p14:tracePt t="5892" x="6370638" y="4202113"/>
          <p14:tracePt t="5899" x="6527800" y="4251325"/>
          <p14:tracePt t="5900" x="6662738" y="4264025"/>
          <p14:tracePt t="5904" x="6796088" y="4287838"/>
          <p14:tracePt t="5908" x="6954838" y="4300538"/>
          <p14:tracePt t="5912" x="7113588" y="4324350"/>
          <p14:tracePt t="5917" x="7246938" y="4324350"/>
          <p14:tracePt t="5921" x="7405688" y="4324350"/>
          <p14:tracePt t="5925" x="7539038" y="4324350"/>
          <p14:tracePt t="5929" x="7673975" y="4311650"/>
          <p14:tracePt t="5933" x="7783513" y="4300538"/>
          <p14:tracePt t="5936" x="7893050" y="4275138"/>
          <p14:tracePt t="5941" x="8002588" y="4264025"/>
          <p14:tracePt t="5946" x="8075613" y="4251325"/>
          <p14:tracePt t="5949" x="8172450" y="4214813"/>
          <p14:tracePt t="5953" x="8232775" y="4178300"/>
          <p14:tracePt t="5957" x="8294688" y="4141788"/>
          <p14:tracePt t="5961" x="8331200" y="4117975"/>
          <p14:tracePt t="5965" x="8367713" y="4092575"/>
          <p14:tracePt t="5970" x="8380413" y="4068763"/>
          <p14:tracePt t="5973" x="8391525" y="4032250"/>
          <p14:tracePt t="5977" x="8428038" y="4006850"/>
          <p14:tracePt t="5982" x="8440738" y="3983038"/>
          <p14:tracePt t="5984" x="8440738" y="3959225"/>
          <p14:tracePt t="5988" x="8453438" y="3910013"/>
          <p14:tracePt t="5992" x="8464550" y="3886200"/>
          <p14:tracePt t="5998" x="8464550" y="3849688"/>
          <p14:tracePt t="6000" x="8477250" y="3800475"/>
          <p14:tracePt t="6004" x="8477250" y="3763963"/>
          <p14:tracePt t="6009" x="8489950" y="3703638"/>
          <p14:tracePt t="6012" x="8489950" y="3654425"/>
          <p14:tracePt t="6017" x="8489950" y="3605213"/>
          <p14:tracePt t="6021" x="8489950" y="3544888"/>
          <p14:tracePt t="6025" x="8489950" y="3484563"/>
          <p14:tracePt t="6029" x="8489950" y="3409950"/>
          <p14:tracePt t="6033" x="8489950" y="3349625"/>
          <p14:tracePt t="6037" x="8489950" y="3276600"/>
          <p14:tracePt t="6041" x="8489950" y="3190875"/>
          <p14:tracePt t="6045" x="8489950" y="3106738"/>
          <p14:tracePt t="6048" x="8489950" y="3033713"/>
          <p14:tracePt t="6053" x="8489950" y="2971800"/>
          <p14:tracePt t="6057" x="8489950" y="2887663"/>
          <p14:tracePt t="6064" x="8477250" y="2825750"/>
          <p14:tracePt t="6066" x="8464550" y="2765425"/>
          <p14:tracePt t="6068" x="8440738" y="2703513"/>
          <p14:tracePt t="6072" x="8428038" y="2619375"/>
          <p14:tracePt t="6077" x="8416925" y="2570163"/>
          <p14:tracePt t="6082" x="8380413" y="2497138"/>
          <p14:tracePt t="6085" x="8367713" y="2436813"/>
          <p14:tracePt t="6089" x="8343900" y="2400300"/>
          <p14:tracePt t="6093" x="8307388" y="2338388"/>
          <p14:tracePt t="6099" x="8258175" y="2290763"/>
          <p14:tracePt t="6102" x="8221663" y="2241550"/>
          <p14:tracePt t="6105" x="8185150" y="2205038"/>
          <p14:tracePt t="6109" x="8135938" y="2155825"/>
          <p14:tracePt t="6116" x="8099425" y="2106613"/>
          <p14:tracePt t="6117" x="8075613" y="2082800"/>
          <p14:tracePt t="6121" x="8026400" y="2033588"/>
          <p14:tracePt t="6126" x="8002588" y="2009775"/>
          <p14:tracePt t="6130" x="7953375" y="1985963"/>
          <p14:tracePt t="6134" x="7904163" y="1949450"/>
          <p14:tracePt t="6137" x="7880350" y="1936750"/>
          <p14:tracePt t="6142" x="7843838" y="1912938"/>
          <p14:tracePt t="6146" x="7794625" y="1900238"/>
          <p14:tracePt t="6150" x="7770813" y="1863725"/>
          <p14:tracePt t="6154" x="7721600" y="1851025"/>
          <p14:tracePt t="6157" x="7685088" y="1839913"/>
          <p14:tracePt t="6162" x="7624763" y="1839913"/>
          <p14:tracePt t="6165" x="7575550" y="1827213"/>
          <p14:tracePt t="6170" x="7526338" y="1814513"/>
          <p14:tracePt t="6174" x="7442200" y="1790700"/>
          <p14:tracePt t="6178" x="7369175" y="1766888"/>
          <p14:tracePt t="6181" x="7332663" y="1741488"/>
          <p14:tracePt t="6186" x="7270750" y="1730375"/>
          <p14:tracePt t="6190" x="7186613" y="1717675"/>
          <p14:tracePt t="6194" x="7100888" y="1681163"/>
          <p14:tracePt t="6199" x="6991350" y="1657350"/>
          <p14:tracePt t="6201" x="6881813" y="1644650"/>
          <p14:tracePt t="6205" x="6772275" y="1644650"/>
          <p14:tracePt t="6209" x="6662738" y="1644650"/>
          <p14:tracePt t="6215" x="6577013" y="1620838"/>
          <p14:tracePt t="6217" x="6503988" y="1620838"/>
          <p14:tracePt t="6222" x="6418263" y="1608138"/>
          <p14:tracePt t="6226" x="6334125" y="1608138"/>
          <p14:tracePt t="6231" x="6284913" y="1608138"/>
          <p14:tracePt t="6233" x="6235700" y="1608138"/>
          <p14:tracePt t="6237" x="6199188" y="1608138"/>
          <p14:tracePt t="6241" x="6151563" y="1608138"/>
          <p14:tracePt t="6245" x="6115050" y="1608138"/>
          <p14:tracePt t="6250" x="6065838" y="1608138"/>
          <p14:tracePt t="6254" x="6029325" y="1608138"/>
          <p14:tracePt t="6258" x="5992813" y="1608138"/>
          <p14:tracePt t="6262" x="5943600" y="1608138"/>
          <p14:tracePt t="6265" x="5907088" y="1608138"/>
          <p14:tracePt t="6270" x="5883275" y="1608138"/>
          <p14:tracePt t="6274" x="5834063" y="1595438"/>
          <p14:tracePt t="6277" x="5810250" y="1595438"/>
          <p14:tracePt t="6281" x="5773738" y="1595438"/>
          <p14:tracePt t="6286" x="5748338" y="1595438"/>
          <p14:tracePt t="6289" x="5700713" y="1595438"/>
          <p14:tracePt t="6294" x="5675313" y="1595438"/>
          <p14:tracePt t="6298" x="5638800" y="1595438"/>
          <p14:tracePt t="6302" x="5614988" y="1595438"/>
          <p14:tracePt t="6305" x="5565775" y="1595438"/>
          <p14:tracePt t="6309" x="5541963" y="1608138"/>
          <p14:tracePt t="6315" x="5518150" y="1620838"/>
          <p14:tracePt t="6318" x="5492750" y="1620838"/>
          <p14:tracePt t="6321" x="5468938" y="1631950"/>
          <p14:tracePt t="6325" x="5456238" y="1644650"/>
          <p14:tracePt t="6331" x="5432425" y="1657350"/>
          <p14:tracePt t="6333" x="5419725" y="1668463"/>
          <p14:tracePt t="6337" x="5395913" y="1681163"/>
          <p14:tracePt t="6341" x="5383213" y="1704975"/>
          <p14:tracePt t="6345" x="5359400" y="1717675"/>
          <p14:tracePt t="6350" x="5346700" y="1730375"/>
          <p14:tracePt t="6354" x="5322888" y="1741488"/>
          <p14:tracePt t="6357" x="5310188" y="1754188"/>
          <p14:tracePt t="6362" x="5297488" y="1766888"/>
          <p14:tracePt t="6365" x="5297488" y="1778000"/>
          <p14:tracePt t="6370" x="5286375" y="1803400"/>
          <p14:tracePt t="6374" x="5273675" y="1827213"/>
          <p14:tracePt t="6378" x="5260975" y="1876425"/>
          <p14:tracePt t="6381" x="5237163" y="1900238"/>
          <p14:tracePt t="6386" x="5237163" y="1936750"/>
          <p14:tracePt t="6389" x="5224463" y="1973263"/>
          <p14:tracePt t="6394" x="5224463" y="2009775"/>
          <p14:tracePt t="6398" x="5224463" y="2033588"/>
          <p14:tracePt t="6402" x="5224463" y="2058988"/>
          <p14:tracePt t="6406" x="5224463" y="2082800"/>
          <p14:tracePt t="6409" x="5224463" y="2106613"/>
          <p14:tracePt t="6414" x="5224463" y="2132013"/>
          <p14:tracePt t="6417" x="5224463" y="2155825"/>
          <p14:tracePt t="6422" x="5224463" y="2205038"/>
          <p14:tracePt t="6426" x="5224463" y="2228850"/>
          <p14:tracePt t="6430" x="5237163" y="2265363"/>
          <p14:tracePt t="6434" x="5249863" y="2290763"/>
          <p14:tracePt t="6437" x="5260975" y="2338388"/>
          <p14:tracePt t="6441" x="5286375" y="2363788"/>
          <p14:tracePt t="6445" x="5310188" y="2400300"/>
          <p14:tracePt t="6450" x="5334000" y="2436813"/>
          <p14:tracePt t="6453" x="5359400" y="2460625"/>
          <p14:tracePt t="6457" x="5370513" y="2509838"/>
          <p14:tracePt t="6462" x="5395913" y="2546350"/>
          <p14:tracePt t="6466" x="5432425" y="2593975"/>
          <p14:tracePt t="6470" x="5456238" y="2643188"/>
          <p14:tracePt t="6473" x="5492750" y="2679700"/>
          <p14:tracePt t="6478" x="5518150" y="2728913"/>
          <p14:tracePt t="6481" x="5541963" y="2765425"/>
          <p14:tracePt t="6486" x="5578475" y="2801938"/>
          <p14:tracePt t="6490" x="5591175" y="2825750"/>
          <p14:tracePt t="6494" x="5614988" y="2851150"/>
          <p14:tracePt t="6499" x="5627688" y="2874963"/>
          <p14:tracePt t="6501" x="5651500" y="2911475"/>
          <p14:tracePt t="6505" x="5664200" y="2911475"/>
          <p14:tracePt t="6509" x="5675313" y="2924175"/>
          <p14:tracePt t="6515" x="5700713" y="2935288"/>
          <p14:tracePt t="6517" x="5711825" y="2947988"/>
          <p14:tracePt t="6521" x="5724525" y="2947988"/>
          <p14:tracePt t="6525" x="5748338" y="2960688"/>
          <p14:tracePt t="6534" x="5761038" y="2960688"/>
          <p14:tracePt t="6538" x="5773738" y="2971800"/>
          <p14:tracePt t="6542" x="5784850" y="2971800"/>
          <p14:tracePt t="6546" x="5784850" y="2984500"/>
          <p14:tracePt t="6549" x="5797550" y="2984500"/>
          <p14:tracePt t="6554" x="5810250" y="2984500"/>
          <p14:tracePt t="6570" x="5821363" y="2984500"/>
          <p14:tracePt t="6574" x="5821363" y="2997200"/>
          <p14:tracePt t="6578" x="5834063" y="2997200"/>
          <p14:tracePt t="6581" x="5846763" y="2997200"/>
          <p14:tracePt t="6586" x="5857875" y="2997200"/>
          <p14:tracePt t="6590" x="5870575" y="2984500"/>
          <p14:tracePt t="6594" x="5883275" y="2971800"/>
          <p14:tracePt t="6598" x="5894388" y="2947988"/>
          <p14:tracePt t="6601" x="5907088" y="2935288"/>
          <p14:tracePt t="6605" x="5919788" y="2911475"/>
          <p14:tracePt t="6609" x="5930900" y="2874963"/>
          <p14:tracePt t="6614" x="5943600" y="2862263"/>
          <p14:tracePt t="6618" x="5956300" y="2825750"/>
          <p14:tracePt t="6622" x="5956300" y="2801938"/>
          <p14:tracePt t="6626" x="5956300" y="2776538"/>
          <p14:tracePt t="6631" x="5956300" y="2752725"/>
          <p14:tracePt t="6633" x="5956300" y="2728913"/>
          <p14:tracePt t="6637" x="5956300" y="2703513"/>
          <p14:tracePt t="6641" x="5956300" y="2679700"/>
          <p14:tracePt t="6645" x="5956300" y="2655888"/>
          <p14:tracePt t="6649" x="5956300" y="2619375"/>
          <p14:tracePt t="6653" x="5956300" y="2593975"/>
          <p14:tracePt t="6657" x="5943600" y="2557463"/>
          <p14:tracePt t="6662" x="5930900" y="2533650"/>
          <p14:tracePt t="6665" x="5883275" y="2497138"/>
          <p14:tracePt t="6670" x="5834063" y="2473325"/>
          <p14:tracePt t="6674" x="5784850" y="2460625"/>
          <p14:tracePt t="6677" x="5724525" y="2436813"/>
          <p14:tracePt t="6681" x="5638800" y="2436813"/>
          <p14:tracePt t="6685" x="5578475" y="2436813"/>
          <p14:tracePt t="6690" x="5518150" y="2436813"/>
          <p14:tracePt t="6694" x="5468938" y="2424113"/>
          <p14:tracePt t="6700" x="5408613" y="2424113"/>
          <p14:tracePt t="6701" x="5359400" y="2424113"/>
          <p14:tracePt t="6705" x="5297488" y="2424113"/>
          <p14:tracePt t="6709" x="5260975" y="2447925"/>
          <p14:tracePt t="6714" x="5213350" y="2473325"/>
          <p14:tracePt t="6717" x="5151438" y="2484438"/>
          <p14:tracePt t="6722" x="5114925" y="2497138"/>
          <p14:tracePt t="6726" x="5067300" y="2546350"/>
          <p14:tracePt t="6731" x="5030788" y="2557463"/>
          <p14:tracePt t="6733" x="4994275" y="2582863"/>
          <p14:tracePt t="6738" x="4957763" y="2630488"/>
          <p14:tracePt t="6742" x="4908550" y="2655888"/>
          <p14:tracePt t="6746" x="4859338" y="2703513"/>
          <p14:tracePt t="6750" x="4822825" y="2752725"/>
          <p14:tracePt t="6754" x="4775200" y="2801938"/>
          <p14:tracePt t="6757" x="4749800" y="2825750"/>
          <p14:tracePt t="6762" x="4713288" y="2862263"/>
          <p14:tracePt t="6765" x="4689475" y="2911475"/>
          <p14:tracePt t="6770" x="4676775" y="2960688"/>
          <p14:tracePt t="6775" x="4665663" y="2997200"/>
          <p14:tracePt t="6777" x="4640263" y="3044825"/>
          <p14:tracePt t="6781" x="4627563" y="3081338"/>
          <p14:tracePt t="6786" x="4616450" y="3106738"/>
          <p14:tracePt t="6789" x="4616450" y="3154363"/>
          <p14:tracePt t="6794" x="4603750" y="3190875"/>
          <p14:tracePt t="6800" x="4603750" y="3240088"/>
          <p14:tracePt t="6801" x="4591050" y="3276600"/>
          <p14:tracePt t="6805" x="4591050" y="3325813"/>
          <p14:tracePt t="6810" x="4591050" y="3362325"/>
          <p14:tracePt t="6814" x="4591050" y="3386138"/>
          <p14:tracePt t="6818" x="4591050" y="3409950"/>
          <p14:tracePt t="6822" x="4591050" y="3435350"/>
          <p14:tracePt t="6825" x="4591050" y="3484563"/>
          <p14:tracePt t="6831" x="4591050" y="3508375"/>
          <p14:tracePt t="6833" x="4591050" y="3521075"/>
          <p14:tracePt t="6837" x="4603750" y="3544888"/>
          <p14:tracePt t="6842" x="4616450" y="3568700"/>
          <p14:tracePt t="6846" x="4627563" y="3594100"/>
          <p14:tracePt t="6850" x="4640263" y="3617913"/>
          <p14:tracePt t="6854" x="4665663" y="3641725"/>
          <p14:tracePt t="6858" x="4676775" y="3654425"/>
          <p14:tracePt t="6861" x="4702175" y="3678238"/>
          <p14:tracePt t="6865" x="4713288" y="3727450"/>
          <p14:tracePt t="6870" x="4749800" y="3751263"/>
          <p14:tracePt t="6874" x="4786313" y="3776663"/>
          <p14:tracePt t="6878" x="4835525" y="3800475"/>
          <p14:tracePt t="6881" x="4872038" y="3824288"/>
          <p14:tracePt t="6886" x="4921250" y="3836988"/>
          <p14:tracePt t="6889" x="4968875" y="3873500"/>
          <p14:tracePt t="6894" x="5018088" y="3886200"/>
          <p14:tracePt t="6900" x="5091113" y="3910013"/>
          <p14:tracePt t="6901" x="5151438" y="3933825"/>
          <p14:tracePt t="6905" x="5187950" y="3959225"/>
          <p14:tracePt t="6910" x="5249863" y="3970338"/>
          <p14:tracePt t="6915" x="5310188" y="3995738"/>
          <p14:tracePt t="6917" x="5370513" y="4006850"/>
          <p14:tracePt t="6922" x="5432425" y="4019550"/>
          <p14:tracePt t="6925" x="5518150" y="4019550"/>
          <p14:tracePt t="6931" x="5578475" y="4032250"/>
          <p14:tracePt t="6933" x="5627688" y="4032250"/>
          <p14:tracePt t="6937" x="5688013" y="4032250"/>
          <p14:tracePt t="6941" x="5737225" y="4032250"/>
          <p14:tracePt t="6945" x="5797550" y="4019550"/>
          <p14:tracePt t="6949" x="5857875" y="4006850"/>
          <p14:tracePt t="6954" x="5894388" y="3983038"/>
          <p14:tracePt t="6958" x="5943600" y="3959225"/>
          <p14:tracePt t="6962" x="6003925" y="3910013"/>
          <p14:tracePt t="6966" x="6040438" y="3886200"/>
          <p14:tracePt t="6970" x="6089650" y="3849688"/>
          <p14:tracePt t="6974" x="6138863" y="3813175"/>
          <p14:tracePt t="6978" x="6175375" y="3763963"/>
          <p14:tracePt t="6981" x="6224588" y="3714750"/>
          <p14:tracePt t="6986" x="6261100" y="3654425"/>
          <p14:tracePt t="6990" x="6284913" y="3605213"/>
          <p14:tracePt t="6994" x="6297613" y="3568700"/>
          <p14:tracePt t="7000" x="6321425" y="3508375"/>
          <p14:tracePt t="7001" x="6334125" y="3448050"/>
          <p14:tracePt t="7005" x="6345238" y="3386138"/>
          <p14:tracePt t="7009" x="6357938" y="3325813"/>
          <p14:tracePt t="7017" x="6381750" y="3203575"/>
          <p14:tracePt t="7022" x="6394450" y="3143250"/>
          <p14:tracePt t="7026" x="6394450" y="3094038"/>
          <p14:tracePt t="7030" x="6394450" y="3033713"/>
          <p14:tracePt t="7034" x="6394450" y="2971800"/>
          <p14:tracePt t="7037" x="6370638" y="2911475"/>
          <p14:tracePt t="7042" x="6357938" y="2851150"/>
          <p14:tracePt t="7046" x="6334125" y="2814638"/>
          <p14:tracePt t="7050" x="6321425" y="2776538"/>
          <p14:tracePt t="7054" x="6284913" y="2752725"/>
          <p14:tracePt t="7057" x="6261100" y="2740025"/>
          <p14:tracePt t="7064" x="6248400" y="2728913"/>
          <p14:tracePt t="7066" x="6235700" y="2716213"/>
          <p14:tracePt t="7069" x="6211888" y="2703513"/>
          <p14:tracePt t="7073" x="6199188" y="2703513"/>
          <p14:tracePt t="7078" x="6188075" y="2703513"/>
          <p14:tracePt t="7083" x="6175375" y="2703513"/>
          <p14:tracePt t="7086" x="6162675" y="2703513"/>
          <p14:tracePt t="7090" x="6138863" y="2692400"/>
          <p14:tracePt t="7094" x="6115050" y="2692400"/>
          <p14:tracePt t="7098" x="6065838" y="2679700"/>
          <p14:tracePt t="7102" x="6040438" y="2679700"/>
          <p14:tracePt t="7105" x="5992813" y="2679700"/>
          <p14:tracePt t="7110" x="5956300" y="2692400"/>
          <p14:tracePt t="7115" x="5930900" y="2703513"/>
          <p14:tracePt t="7118" x="5883275" y="2728913"/>
          <p14:tracePt t="7121" x="5821363" y="2776538"/>
          <p14:tracePt t="7126" x="5773738" y="2801938"/>
          <p14:tracePt t="7131" x="5748338" y="2851150"/>
          <p14:tracePt t="7133" x="5700713" y="2887663"/>
          <p14:tracePt t="7137" x="5675313" y="2935288"/>
          <p14:tracePt t="7141" x="5651500" y="2960688"/>
          <p14:tracePt t="7145" x="5614988" y="3008313"/>
          <p14:tracePt t="7149" x="5591175" y="3044825"/>
          <p14:tracePt t="7154" x="5554663" y="3094038"/>
          <p14:tracePt t="7158" x="5541963" y="3130550"/>
          <p14:tracePt t="7162" x="5529263" y="3190875"/>
          <p14:tracePt t="7166" x="5529263" y="3240088"/>
          <p14:tracePt t="7170" x="5529263" y="3276600"/>
          <p14:tracePt t="7174" x="5529263" y="3325813"/>
          <p14:tracePt t="7177" x="5529263" y="3362325"/>
          <p14:tracePt t="7182" x="5529263" y="3398838"/>
          <p14:tracePt t="7186" x="5529263" y="3448050"/>
          <p14:tracePt t="7190" x="5529263" y="3484563"/>
          <p14:tracePt t="7194" x="5529263" y="3508375"/>
          <p14:tracePt t="7198" x="5529263" y="3557588"/>
          <p14:tracePt t="7201" x="5541963" y="3581400"/>
          <p14:tracePt t="7205" x="5554663" y="3605213"/>
          <p14:tracePt t="7209" x="5591175" y="3630613"/>
          <p14:tracePt t="7214" x="5614988" y="3667125"/>
          <p14:tracePt t="7217" x="5638800" y="3690938"/>
          <p14:tracePt t="7222" x="5688013" y="3714750"/>
          <p14:tracePt t="7226" x="5724525" y="3751263"/>
          <p14:tracePt t="7232" x="5773738" y="3776663"/>
          <p14:tracePt t="7233" x="5810250" y="3787775"/>
          <p14:tracePt t="7237" x="5857875" y="3787775"/>
          <p14:tracePt t="7241" x="5919788" y="3813175"/>
          <p14:tracePt t="7245" x="5980113" y="3824288"/>
          <p14:tracePt t="7249" x="6040438" y="3824288"/>
          <p14:tracePt t="7254" x="6089650" y="3836988"/>
          <p14:tracePt t="7258" x="6175375" y="3836988"/>
          <p14:tracePt t="7262" x="6235700" y="3836988"/>
          <p14:tracePt t="7266" x="6308725" y="3836988"/>
          <p14:tracePt t="7269" x="6370638" y="3836988"/>
          <p14:tracePt t="7273" x="6454775" y="3836988"/>
          <p14:tracePt t="7279" x="6516688" y="3824288"/>
          <p14:tracePt t="7282" x="6600825" y="3800475"/>
          <p14:tracePt t="7285" x="6662738" y="3776663"/>
          <p14:tracePt t="7290" x="6723063" y="3740150"/>
          <p14:tracePt t="7294" x="6772275" y="3690938"/>
          <p14:tracePt t="7298" x="6832600" y="3667125"/>
          <p14:tracePt t="7301" x="6881813" y="3617913"/>
          <p14:tracePt t="7305" x="6931025" y="3544888"/>
          <p14:tracePt t="7310" x="6978650" y="3508375"/>
          <p14:tracePt t="7315" x="7027863" y="3435350"/>
          <p14:tracePt t="7317" x="7064375" y="3373438"/>
          <p14:tracePt t="7322" x="7077075" y="3325813"/>
          <p14:tracePt t="7326" x="7100888" y="3263900"/>
          <p14:tracePt t="7329" x="7124700" y="3203575"/>
          <p14:tracePt t="7334" x="7124700" y="3143250"/>
          <p14:tracePt t="7337" x="7137400" y="3081338"/>
          <p14:tracePt t="7342" x="7137400" y="3008313"/>
          <p14:tracePt t="7345" x="7137400" y="2947988"/>
          <p14:tracePt t="7350" x="7137400" y="2887663"/>
          <p14:tracePt t="7354" x="7113588" y="2801938"/>
          <p14:tracePt t="7357" x="7100888" y="2740025"/>
          <p14:tracePt t="7362" x="7064375" y="2679700"/>
          <p14:tracePt t="7365" x="7040563" y="2619375"/>
          <p14:tracePt t="7370" x="6978650" y="2546350"/>
          <p14:tracePt t="7374" x="6931025" y="2484438"/>
          <p14:tracePt t="7377" x="6894513" y="2436813"/>
          <p14:tracePt t="7381" x="6821488" y="2387600"/>
          <p14:tracePt t="7386" x="6759575" y="2351088"/>
          <p14:tracePt t="7389" x="6686550" y="2314575"/>
          <p14:tracePt t="7394" x="6626225" y="2290763"/>
          <p14:tracePt t="7400" x="6589713" y="2254250"/>
          <p14:tracePt t="7401" x="6540500" y="2254250"/>
          <p14:tracePt t="7405" x="6503988" y="2241550"/>
          <p14:tracePt t="7410" x="6454775" y="2241550"/>
          <p14:tracePt t="7416" x="6418263" y="2241550"/>
          <p14:tracePt t="7418" x="6370638" y="2241550"/>
          <p14:tracePt t="7422" x="6334125" y="2265363"/>
          <p14:tracePt t="7426" x="6308725" y="2265363"/>
          <p14:tracePt t="7431" x="6261100" y="2278063"/>
          <p14:tracePt t="7434" x="6224588" y="2290763"/>
          <p14:tracePt t="7437" x="6188075" y="2314575"/>
          <p14:tracePt t="7441" x="6151563" y="2351088"/>
          <p14:tracePt t="7445" x="6102350" y="2374900"/>
          <p14:tracePt t="7449" x="6040438" y="2411413"/>
          <p14:tracePt t="7453" x="6003925" y="2424113"/>
          <p14:tracePt t="7457" x="5956300" y="2447925"/>
          <p14:tracePt t="7462" x="5930900" y="2473325"/>
          <p14:tracePt t="7466" x="5907088" y="2509838"/>
          <p14:tracePt t="7470" x="5870575" y="2533650"/>
          <p14:tracePt t="7474" x="5846763" y="2557463"/>
          <p14:tracePt t="7478" x="5821363" y="2593975"/>
          <p14:tracePt t="7483" x="5784850" y="2619375"/>
          <p14:tracePt t="7485" x="5773738" y="2630488"/>
          <p14:tracePt t="7489" x="5761038" y="2655888"/>
          <p14:tracePt t="7493" x="5761038" y="2679700"/>
          <p14:tracePt t="7498" x="5748338" y="2703513"/>
          <p14:tracePt t="7502" x="5748338" y="2728913"/>
          <p14:tracePt t="7505" x="5748338" y="2740025"/>
          <p14:tracePt t="7509" x="5748338" y="2765425"/>
          <p14:tracePt t="7514" x="5748338" y="2776538"/>
          <p14:tracePt t="7517" x="5748338" y="2801938"/>
          <p14:tracePt t="7521" x="5748338" y="2814638"/>
          <p14:tracePt t="7525" x="5748338" y="2838450"/>
          <p14:tracePt t="7530" x="5748338" y="2862263"/>
          <p14:tracePt t="7534" x="5748338" y="2887663"/>
          <p14:tracePt t="7537" x="5748338" y="2898775"/>
          <p14:tracePt t="7546" x="5748338" y="2911475"/>
          <p14:tracePt t="7549" x="5761038" y="2935288"/>
          <p14:tracePt t="7554" x="5784850" y="2947988"/>
          <p14:tracePt t="7558" x="5810250" y="2984500"/>
          <p14:tracePt t="7562" x="5821363" y="3008313"/>
          <p14:tracePt t="7566" x="5834063" y="3021013"/>
          <p14:tracePt t="7570" x="5857875" y="3057525"/>
          <p14:tracePt t="7574" x="5883275" y="3081338"/>
          <p14:tracePt t="7578" x="5907088" y="3106738"/>
          <p14:tracePt t="7581" x="5956300" y="3143250"/>
          <p14:tracePt t="7586" x="5992813" y="3167063"/>
          <p14:tracePt t="7590" x="6040438" y="3203575"/>
          <p14:tracePt t="7594" x="6089650" y="3227388"/>
          <p14:tracePt t="7598" x="6126163" y="3276600"/>
          <p14:tracePt t="7602" x="6175375" y="3300413"/>
          <p14:tracePt t="7606" x="6235700" y="3313113"/>
          <p14:tracePt t="7609" x="6272213" y="3349625"/>
          <p14:tracePt t="7614" x="6321425" y="3362325"/>
          <p14:tracePt t="7617" x="6357938" y="3386138"/>
          <p14:tracePt t="7622" x="6407150" y="3422650"/>
          <p14:tracePt t="7626" x="6454775" y="3448050"/>
          <p14:tracePt t="7630" x="6480175" y="3459163"/>
          <p14:tracePt t="7634" x="6503988" y="3471863"/>
          <p14:tracePt t="7637" x="6516688" y="3484563"/>
          <p14:tracePt t="7642" x="6527800" y="3495675"/>
          <p14:tracePt t="7645" x="6553200" y="3495675"/>
          <p14:tracePt t="7650" x="6564313" y="3508375"/>
          <p14:tracePt t="7657" x="6577013" y="3508375"/>
          <p14:tracePt t="7666" x="6589713" y="3508375"/>
          <p14:tracePt t="7702" x="6589713" y="3495675"/>
          <p14:tracePt t="7706" x="6589713" y="3484563"/>
          <p14:tracePt t="7709" x="6600825" y="3471863"/>
          <p14:tracePt t="7715" x="6600825" y="3459163"/>
          <p14:tracePt t="7718" x="6613525" y="3435350"/>
          <p14:tracePt t="7726" x="6613525" y="3386138"/>
          <p14:tracePt t="7732" x="6613525" y="3362325"/>
          <p14:tracePt t="7734" x="6613525" y="3325813"/>
          <p14:tracePt t="7738" x="6613525" y="3289300"/>
          <p14:tracePt t="7742" x="6613525" y="3240088"/>
          <p14:tracePt t="7746" x="6613525" y="3203575"/>
          <p14:tracePt t="7750" x="6613525" y="3143250"/>
          <p14:tracePt t="7754" x="6613525" y="3094038"/>
          <p14:tracePt t="7757" x="6600825" y="3057525"/>
          <p14:tracePt t="7762" x="6589713" y="2997200"/>
          <p14:tracePt t="7765" x="6577013" y="2935288"/>
          <p14:tracePt t="7769" x="6540500" y="2874963"/>
          <p14:tracePt t="7774" x="6503988" y="2789238"/>
          <p14:tracePt t="7778" x="6467475" y="2716213"/>
          <p14:tracePt t="7782" x="6418263" y="2630488"/>
          <p14:tracePt t="7786" x="6370638" y="2557463"/>
          <p14:tracePt t="7790" x="6321425" y="2497138"/>
          <p14:tracePt t="7794" x="6261100" y="2400300"/>
          <p14:tracePt t="7800" x="6188075" y="2351088"/>
          <p14:tracePt t="7801" x="6138863" y="2290763"/>
          <p14:tracePt t="7806" x="6076950" y="2217738"/>
          <p14:tracePt t="7810" x="6003925" y="2168525"/>
          <p14:tracePt t="7814" x="5930900" y="2106613"/>
          <p14:tracePt t="7818" x="5846763" y="2058988"/>
          <p14:tracePt t="7822" x="5748338" y="1997075"/>
          <p14:tracePt t="7826" x="5664200" y="1924050"/>
          <p14:tracePt t="7831" x="5578475" y="1887538"/>
          <p14:tracePt t="7834" x="5456238" y="1839913"/>
          <p14:tracePt t="7837" x="5370513" y="1803400"/>
          <p14:tracePt t="7841" x="5260975" y="1778000"/>
          <p14:tracePt t="7845" x="5176838" y="1766888"/>
          <p14:tracePt t="7849" x="5114925" y="1754188"/>
          <p14:tracePt t="7854" x="5054600" y="1754188"/>
          <p14:tracePt t="7858" x="4994275" y="1730375"/>
          <p14:tracePt t="7861" x="4957763" y="1730375"/>
          <p14:tracePt t="7865" x="4908550" y="1730375"/>
          <p14:tracePt t="7870" x="4884738" y="1741488"/>
          <p14:tracePt t="7874" x="4848225" y="1741488"/>
          <p14:tracePt t="7878" x="4822825" y="1754188"/>
          <p14:tracePt t="7882" x="4811713" y="1766888"/>
          <p14:tracePt t="7886" x="4786313" y="1790700"/>
          <p14:tracePt t="7890" x="4775200" y="1790700"/>
          <p14:tracePt t="7894" x="4749800" y="1827213"/>
          <p14:tracePt t="7898" x="4725988" y="1839913"/>
          <p14:tracePt t="7901" x="4689475" y="1863725"/>
          <p14:tracePt t="7905" x="4676775" y="1900238"/>
          <p14:tracePt t="7910" x="4652963" y="1936750"/>
          <p14:tracePt t="7916" x="4640263" y="1973263"/>
          <p14:tracePt t="7917" x="4627563" y="2022475"/>
          <p14:tracePt t="7921" x="4591050" y="2058988"/>
          <p14:tracePt t="7925" x="4579938" y="2119313"/>
          <p14:tracePt t="7929" x="4567238" y="2168525"/>
          <p14:tracePt t="7934" x="4530725" y="2228850"/>
          <p14:tracePt t="7938" x="4518025" y="2290763"/>
          <p14:tracePt t="7942" x="4506913" y="2351088"/>
          <p14:tracePt t="7945" x="4481513" y="2436813"/>
          <p14:tracePt t="7950" x="4470400" y="2520950"/>
          <p14:tracePt t="7955" x="4457700" y="2582863"/>
          <p14:tracePt t="7957" x="4421188" y="2667000"/>
          <p14:tracePt t="7962" x="4408488" y="2728913"/>
          <p14:tracePt t="7966" x="4384675" y="2814638"/>
          <p14:tracePt t="7970" x="4360863" y="2874963"/>
          <p14:tracePt t="7973" x="4335463" y="2935288"/>
          <p14:tracePt t="7977" x="4324350" y="2997200"/>
          <p14:tracePt t="7982" x="4311650" y="3081338"/>
          <p14:tracePt t="7985" x="4287838" y="3143250"/>
          <p14:tracePt t="7989" x="4287838" y="3190875"/>
          <p14:tracePt t="7994" x="4275138" y="3252788"/>
          <p14:tracePt t="8000" x="4262438" y="3313113"/>
          <p14:tracePt t="8001" x="4251325" y="3373438"/>
          <p14:tracePt t="8005" x="4251325" y="3422650"/>
          <p14:tracePt t="8010" x="4251325" y="3459163"/>
          <p14:tracePt t="8014" x="4251325" y="3508375"/>
          <p14:tracePt t="8018" x="4251325" y="3544888"/>
          <p14:tracePt t="8022" x="4238625" y="3568700"/>
          <p14:tracePt t="8026" x="4238625" y="3617913"/>
          <p14:tracePt t="8031" x="4225925" y="3617913"/>
          <p14:tracePt t="8034" x="4225925" y="3641725"/>
          <p14:tracePt t="8037" x="4225925" y="3654425"/>
          <p14:tracePt t="8041" x="4225925" y="3667125"/>
          <p14:tracePt t="8045" x="4225925" y="3678238"/>
          <p14:tracePt t="8050" x="4225925" y="3690938"/>
          <p14:tracePt t="8135" x="4214813" y="3690938"/>
          <p14:tracePt t="8259" x="4202113" y="3714750"/>
          <p14:tracePt t="8262" x="4202113" y="3740150"/>
          <p14:tracePt t="8267" x="4189413" y="3800475"/>
          <p14:tracePt t="8271" x="4165600" y="3860800"/>
          <p14:tracePt t="8275" x="4152900" y="3922713"/>
          <p14:tracePt t="8279" x="4141788" y="3983038"/>
          <p14:tracePt t="8283" x="4129088" y="4043363"/>
          <p14:tracePt t="8287" x="4092575" y="4154488"/>
          <p14:tracePt t="8291" x="4056063" y="4264025"/>
          <p14:tracePt t="8294" x="4006850" y="4397375"/>
          <p14:tracePt t="8299" x="3970338" y="4519613"/>
          <p14:tracePt t="8303" x="3933825" y="4652963"/>
          <p14:tracePt t="8307" x="3921125" y="4762500"/>
          <p14:tracePt t="8311" x="3873500" y="4872038"/>
          <p14:tracePt t="8315" x="3836988" y="4981575"/>
          <p14:tracePt t="8319" x="3824288" y="5091113"/>
          <p14:tracePt t="8323" x="3787775" y="5189538"/>
          <p14:tracePt t="8327" x="3775075" y="5262563"/>
          <p14:tracePt t="8331" x="3751263" y="5322888"/>
          <p14:tracePt t="8335" x="3738563" y="5408613"/>
          <p14:tracePt t="8338" x="3727450" y="5468938"/>
          <p14:tracePt t="8342" x="3690938" y="5541963"/>
          <p14:tracePt t="8347" x="3678238" y="5603875"/>
          <p14:tracePt t="8350" x="3641725" y="5640388"/>
          <p14:tracePt t="8354" x="3617913" y="5688013"/>
          <p14:tracePt t="8358" x="3592513" y="5724525"/>
          <p14:tracePt t="8363" x="3581400" y="5773738"/>
          <p14:tracePt t="8366" x="3544888" y="5797550"/>
          <p14:tracePt t="8371" x="3532188" y="5846763"/>
          <p14:tracePt t="8375" x="3508375" y="5870575"/>
          <p14:tracePt t="8379" x="3495675" y="5895975"/>
          <p14:tracePt t="8383" x="3459163" y="5945188"/>
          <p14:tracePt t="8387" x="3435350" y="5969000"/>
          <p14:tracePt t="8391" x="3409950" y="6018213"/>
          <p14:tracePt t="8395" x="3373438" y="6042025"/>
          <p14:tracePt t="8401" x="3349625" y="6065838"/>
          <p14:tracePt t="8402" x="3325813" y="6091238"/>
          <p14:tracePt t="8406" x="3300413" y="6127750"/>
          <p14:tracePt t="8410" x="3263900" y="6151563"/>
          <p14:tracePt t="8414" x="3240088" y="6175375"/>
          <p14:tracePt t="8418" x="3214688" y="6200775"/>
          <p14:tracePt t="8422" x="3178175" y="6237288"/>
          <p14:tracePt t="8426" x="3154363" y="6273800"/>
          <p14:tracePt t="8431" x="3130550" y="6310313"/>
          <p14:tracePt t="8435" x="3094038" y="6334125"/>
          <p14:tracePt t="8439" x="3081338" y="6357938"/>
          <p14:tracePt t="8443" x="3068638" y="6383338"/>
          <p14:tracePt t="8448" x="3044825" y="6394450"/>
          <p14:tracePt t="8451" x="3032125" y="6430963"/>
          <p14:tracePt t="8455" x="3021013" y="6456363"/>
          <p14:tracePt t="8459" x="3008313" y="6480175"/>
          <p14:tracePt t="8462" x="2995613" y="6492875"/>
          <p14:tracePt t="8467" x="2984500" y="6516688"/>
          <p14:tracePt t="8471" x="2971800" y="6529388"/>
          <p14:tracePt t="8475" x="2959100" y="6553200"/>
          <p14:tracePt t="8479" x="2947988" y="6565900"/>
          <p14:tracePt t="8483" x="2935288" y="6589713"/>
          <p14:tracePt t="8487" x="2922588" y="6602413"/>
          <p14:tracePt t="8491" x="2911475" y="6602413"/>
          <p14:tracePt t="8495" x="2898775" y="6615113"/>
          <p14:tracePt t="8499" x="2874963" y="6638925"/>
          <p14:tracePt t="8503" x="2862263" y="6651625"/>
          <p14:tracePt t="8507" x="2825750" y="6675438"/>
          <p14:tracePt t="8510" x="2801938" y="6748463"/>
          <p14:tracePt t="8514" x="2752725" y="6808788"/>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649E800-A5C8-49A0-A453-ED537DA31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BA67DD7-B75D-4A30-90A4-EEA9F64AF1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8194" y="0"/>
            <a:ext cx="6164729" cy="6858000"/>
          </a:xfrm>
          <a:custGeom>
            <a:avLst/>
            <a:gdLst>
              <a:gd name="connsiteX0" fmla="*/ 0 w 6164729"/>
              <a:gd name="connsiteY0" fmla="*/ 6857542 h 6858000"/>
              <a:gd name="connsiteX1" fmla="*/ 199783 w 6164729"/>
              <a:gd name="connsiteY1" fmla="*/ 6857542 h 6858000"/>
              <a:gd name="connsiteX2" fmla="*/ 199783 w 6164729"/>
              <a:gd name="connsiteY2" fmla="*/ 6858000 h 6858000"/>
              <a:gd name="connsiteX3" fmla="*/ 0 w 6164729"/>
              <a:gd name="connsiteY3" fmla="*/ 6858000 h 6858000"/>
              <a:gd name="connsiteX4" fmla="*/ 4818273 w 6164729"/>
              <a:gd name="connsiteY4" fmla="*/ 0 h 6858000"/>
              <a:gd name="connsiteX5" fmla="*/ 5018056 w 6164729"/>
              <a:gd name="connsiteY5" fmla="*/ 0 h 6858000"/>
              <a:gd name="connsiteX6" fmla="*/ 5030703 w 6164729"/>
              <a:gd name="connsiteY6" fmla="*/ 31774 h 6858000"/>
              <a:gd name="connsiteX7" fmla="*/ 6085711 w 6164729"/>
              <a:gd name="connsiteY7" fmla="*/ 2682457 h 6858000"/>
              <a:gd name="connsiteX8" fmla="*/ 6085711 w 6164729"/>
              <a:gd name="connsiteY8" fmla="*/ 3752208 h 6858000"/>
              <a:gd name="connsiteX9" fmla="*/ 4928207 w 6164729"/>
              <a:gd name="connsiteY9" fmla="*/ 6660411 h 6858000"/>
              <a:gd name="connsiteX10" fmla="*/ 4849745 w 6164729"/>
              <a:gd name="connsiteY10" fmla="*/ 6857542 h 6858000"/>
              <a:gd name="connsiteX11" fmla="*/ 4649962 w 6164729"/>
              <a:gd name="connsiteY11" fmla="*/ 6857542 h 6858000"/>
              <a:gd name="connsiteX12" fmla="*/ 4728424 w 6164729"/>
              <a:gd name="connsiteY12" fmla="*/ 6660411 h 6858000"/>
              <a:gd name="connsiteX13" fmla="*/ 5885928 w 6164729"/>
              <a:gd name="connsiteY13" fmla="*/ 3752208 h 6858000"/>
              <a:gd name="connsiteX14" fmla="*/ 5885928 w 6164729"/>
              <a:gd name="connsiteY14" fmla="*/ 2682457 h 6858000"/>
              <a:gd name="connsiteX15" fmla="*/ 4830920 w 6164729"/>
              <a:gd name="connsiteY15" fmla="*/ 3177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64729" h="6858000">
                <a:moveTo>
                  <a:pt x="0" y="6857542"/>
                </a:moveTo>
                <a:lnTo>
                  <a:pt x="199783" y="6857542"/>
                </a:lnTo>
                <a:lnTo>
                  <a:pt x="199783" y="6858000"/>
                </a:lnTo>
                <a:lnTo>
                  <a:pt x="0" y="6858000"/>
                </a:lnTo>
                <a:close/>
                <a:moveTo>
                  <a:pt x="4818273" y="0"/>
                </a:moveTo>
                <a:lnTo>
                  <a:pt x="5018056" y="0"/>
                </a:lnTo>
                <a:lnTo>
                  <a:pt x="5030703" y="31774"/>
                </a:lnTo>
                <a:cubicBezTo>
                  <a:pt x="6085711" y="2682457"/>
                  <a:pt x="6085711" y="2682457"/>
                  <a:pt x="6085711" y="2682457"/>
                </a:cubicBezTo>
                <a:cubicBezTo>
                  <a:pt x="6191069" y="2988100"/>
                  <a:pt x="6191069" y="3446565"/>
                  <a:pt x="6085711" y="3752208"/>
                </a:cubicBezTo>
                <a:cubicBezTo>
                  <a:pt x="5601723" y="4968215"/>
                  <a:pt x="5223609" y="5918220"/>
                  <a:pt x="4928207" y="6660411"/>
                </a:cubicBezTo>
                <a:lnTo>
                  <a:pt x="4849745" y="6857542"/>
                </a:lnTo>
                <a:lnTo>
                  <a:pt x="4649962" y="6857542"/>
                </a:lnTo>
                <a:lnTo>
                  <a:pt x="4728424" y="6660411"/>
                </a:lnTo>
                <a:cubicBezTo>
                  <a:pt x="5023826" y="5918220"/>
                  <a:pt x="5401940" y="4968215"/>
                  <a:pt x="5885928" y="3752208"/>
                </a:cubicBezTo>
                <a:cubicBezTo>
                  <a:pt x="5991286" y="3446565"/>
                  <a:pt x="5991286" y="2988100"/>
                  <a:pt x="5885928" y="2682457"/>
                </a:cubicBezTo>
                <a:cubicBezTo>
                  <a:pt x="5885928" y="2682457"/>
                  <a:pt x="5885928" y="2682457"/>
                  <a:pt x="4830920" y="31774"/>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4" name="Group 13">
            <a:extLst>
              <a:ext uri="{FF2B5EF4-FFF2-40B4-BE49-F238E27FC236}">
                <a16:creationId xmlns:a16="http://schemas.microsoft.com/office/drawing/2014/main" id="{E8C5FC48-0A3C-4D6D-A0D5-EEE93213DB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00124"/>
            <a:chExt cx="1562267" cy="1172973"/>
          </a:xfrm>
        </p:grpSpPr>
        <p:sp>
          <p:nvSpPr>
            <p:cNvPr id="15" name="Freeform 5">
              <a:extLst>
                <a:ext uri="{FF2B5EF4-FFF2-40B4-BE49-F238E27FC236}">
                  <a16:creationId xmlns:a16="http://schemas.microsoft.com/office/drawing/2014/main" id="{DBBC336D-7E16-4EE1-90F2-8D9F2B618B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0199BE21-2D26-4357-8702-909F3621A3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7" name="Espaço Reservado para Conteúdo 6" descr="Quadro de comunicações&#10;&#10;Descrição gerada automaticamente com confiança média">
            <a:extLst>
              <a:ext uri="{FF2B5EF4-FFF2-40B4-BE49-F238E27FC236}">
                <a16:creationId xmlns:a16="http://schemas.microsoft.com/office/drawing/2014/main" id="{ED1C0F92-B9B1-2107-899C-742625EDCD65}"/>
              </a:ext>
            </a:extLst>
          </p:cNvPr>
          <p:cNvPicPr>
            <a:picLocks noGrp="1" noChangeAspect="1"/>
          </p:cNvPicPr>
          <p:nvPr>
            <p:ph idx="1"/>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575681" y="857718"/>
            <a:ext cx="12191997" cy="5091786"/>
          </a:xfrm>
        </p:spPr>
      </p:pic>
      <p:pic>
        <p:nvPicPr>
          <p:cNvPr id="2" name="Áudio 1">
            <a:hlinkClick r:id="" action="ppaction://media"/>
            <a:extLst>
              <a:ext uri="{FF2B5EF4-FFF2-40B4-BE49-F238E27FC236}">
                <a16:creationId xmlns:a16="http://schemas.microsoft.com/office/drawing/2014/main" id="{29BB65AA-C020-7B1F-759E-2AA6BE716A4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97137299"/>
      </p:ext>
    </p:extLst>
  </p:cSld>
  <p:clrMapOvr>
    <a:masterClrMapping/>
  </p:clrMapOvr>
  <mc:AlternateContent xmlns:mc="http://schemas.openxmlformats.org/markup-compatibility/2006">
    <mc:Choice xmlns:p14="http://schemas.microsoft.com/office/powerpoint/2010/main" Requires="p14">
      <p:transition spd="slow" p14:dur="2000" advTm="13082"/>
    </mc:Choice>
    <mc:Fallback>
      <p:transition spd="slow" advTm="130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278" x="2447925" y="6565900"/>
          <p14:tracePt t="282" x="2593975" y="6394450"/>
          <p14:tracePt t="286" x="2752725" y="6175375"/>
          <p14:tracePt t="290" x="2886075" y="5992813"/>
          <p14:tracePt t="296" x="3032125" y="5773738"/>
          <p14:tracePt t="299" x="3167063" y="5578475"/>
          <p14:tracePt t="303" x="3289300" y="5408613"/>
          <p14:tracePt t="307" x="3422650" y="5213350"/>
          <p14:tracePt t="314" x="3544888" y="5018088"/>
          <p14:tracePt t="315" x="3702050" y="4799013"/>
          <p14:tracePt t="318" x="3824288" y="4603750"/>
          <p14:tracePt t="322" x="3959225" y="4410075"/>
          <p14:tracePt t="326" x="4092575" y="4227513"/>
          <p14:tracePt t="332" x="4214813" y="4056063"/>
          <p14:tracePt t="334" x="4348163" y="3860800"/>
          <p14:tracePt t="338" x="4445000" y="3714750"/>
          <p14:tracePt t="343" x="4518025" y="3594100"/>
          <p14:tracePt t="347" x="4603750" y="3484563"/>
          <p14:tracePt t="351" x="4652963" y="3409950"/>
          <p14:tracePt t="355" x="4689475" y="3325813"/>
          <p14:tracePt t="359" x="4713288" y="3263900"/>
          <p14:tracePt t="363" x="4738688" y="3216275"/>
          <p14:tracePt t="367" x="4749800" y="3154363"/>
          <p14:tracePt t="371" x="4762500" y="3130550"/>
          <p14:tracePt t="375" x="4762500" y="3117850"/>
          <p14:tracePt t="379" x="4762500" y="3094038"/>
          <p14:tracePt t="382" x="4762500" y="3081338"/>
          <p14:tracePt t="387" x="4762500" y="3070225"/>
          <p14:tracePt t="396" x="4762500" y="3057525"/>
          <p14:tracePt t="565" x="4762500" y="3044825"/>
          <p14:tracePt t="572" x="4762500" y="3033713"/>
          <p14:tracePt t="804" x="4749800" y="3033713"/>
          <p14:tracePt t="808" x="4738688" y="3033713"/>
          <p14:tracePt t="812" x="4725988" y="3044825"/>
          <p14:tracePt t="816" x="4725988" y="3057525"/>
          <p14:tracePt t="819" x="4713288" y="3057525"/>
          <p14:tracePt t="824" x="4713288" y="3070225"/>
          <p14:tracePt t="832" x="4713288" y="3081338"/>
          <p14:tracePt t="840" x="4702175" y="3081338"/>
          <p14:tracePt t="848" x="4689475" y="3081338"/>
          <p14:tracePt t="852" x="4665663" y="3081338"/>
          <p14:tracePt t="856" x="4652963" y="3094038"/>
          <p14:tracePt t="860" x="4627563" y="3106738"/>
          <p14:tracePt t="864" x="4603750" y="3117850"/>
          <p14:tracePt t="868" x="4554538" y="3117850"/>
          <p14:tracePt t="871" x="4518025" y="3130550"/>
          <p14:tracePt t="876" x="4470400" y="3130550"/>
          <p14:tracePt t="879" x="4433888" y="3154363"/>
          <p14:tracePt t="884" x="4371975" y="3179763"/>
          <p14:tracePt t="888" x="4324350" y="3190875"/>
          <p14:tracePt t="892" x="4262438" y="3190875"/>
          <p14:tracePt t="896" x="4225925" y="3190875"/>
          <p14:tracePt t="900" x="4178300" y="3216275"/>
          <p14:tracePt t="904" x="4141788" y="3216275"/>
          <p14:tracePt t="908" x="4116388" y="3227388"/>
          <p14:tracePt t="912" x="4092575" y="3240088"/>
          <p14:tracePt t="916" x="4068763" y="3240088"/>
          <p14:tracePt t="920" x="4032250" y="3252788"/>
          <p14:tracePt t="924" x="4006850" y="3252788"/>
          <p14:tracePt t="929" x="3995738" y="3263900"/>
          <p14:tracePt t="932" x="3983038" y="3263900"/>
          <p14:tracePt t="936" x="3970338" y="3276600"/>
          <p14:tracePt t="940" x="3946525" y="3276600"/>
          <p14:tracePt t="944" x="3933825" y="3289300"/>
          <p14:tracePt t="947" x="3921125" y="3289300"/>
          <p14:tracePt t="951" x="3910013" y="3300413"/>
          <p14:tracePt t="955" x="3910013" y="3313113"/>
          <p14:tracePt t="959" x="3897313" y="3325813"/>
          <p14:tracePt t="964" x="3897313" y="3349625"/>
          <p14:tracePt t="967" x="3897313" y="3373438"/>
          <p14:tracePt t="972" x="3897313" y="3398838"/>
          <p14:tracePt t="976" x="3897313" y="3422650"/>
          <p14:tracePt t="979" x="3897313" y="3471863"/>
          <p14:tracePt t="984" x="3897313" y="3508375"/>
          <p14:tracePt t="988" x="3933825" y="3557588"/>
          <p14:tracePt t="991" x="3959225" y="3617913"/>
          <p14:tracePt t="995" x="4006850" y="3678238"/>
          <p14:tracePt t="999" x="4079875" y="3740150"/>
          <p14:tracePt t="1004" x="4178300" y="3813175"/>
          <p14:tracePt t="1008" x="4262438" y="3886200"/>
          <p14:tracePt t="1012" x="4360863" y="3933825"/>
          <p14:tracePt t="1016" x="4470400" y="3970338"/>
          <p14:tracePt t="1020" x="4579938" y="4032250"/>
          <p14:tracePt t="1024" x="4725988" y="4068763"/>
          <p14:tracePt t="1031" x="4859338" y="4129088"/>
          <p14:tracePt t="1031" x="5018088" y="4178300"/>
          <p14:tracePt t="1035" x="5164138" y="4238625"/>
          <p14:tracePt t="1039" x="5322888" y="4251325"/>
          <p14:tracePt t="1043" x="5481638" y="4275138"/>
          <p14:tracePt t="1047" x="5638800" y="4287838"/>
          <p14:tracePt t="1051" x="5797550" y="4287838"/>
          <p14:tracePt t="1056" x="5930900" y="4264025"/>
          <p14:tracePt t="1060" x="6065838" y="4251325"/>
          <p14:tracePt t="1064" x="6175375" y="4191000"/>
          <p14:tracePt t="1069" x="6297613" y="4154488"/>
          <p14:tracePt t="1071" x="6407150" y="4092575"/>
          <p14:tracePt t="1075" x="6503988" y="4019550"/>
          <p14:tracePt t="1080" x="6564313" y="3970338"/>
          <p14:tracePt t="1084" x="6637338" y="3922713"/>
          <p14:tracePt t="1087" x="6686550" y="3873500"/>
          <p14:tracePt t="1092" x="6710363" y="3813175"/>
          <p14:tracePt t="1097" x="6746875" y="3763963"/>
          <p14:tracePt t="1099" x="6759575" y="3727450"/>
          <p14:tracePt t="1103" x="6772275" y="3678238"/>
          <p14:tracePt t="1108" x="6783388" y="3641725"/>
          <p14:tracePt t="1112" x="6783388" y="3594100"/>
          <p14:tracePt t="1116" x="6796088" y="3532188"/>
          <p14:tracePt t="1120" x="6796088" y="3495675"/>
          <p14:tracePt t="1124" x="6821488" y="3435350"/>
          <p14:tracePt t="1129" x="6821488" y="3386138"/>
          <p14:tracePt t="1132" x="6821488" y="3336925"/>
          <p14:tracePt t="1136" x="6808788" y="3276600"/>
          <p14:tracePt t="1140" x="6796088" y="3216275"/>
          <p14:tracePt t="1144" x="6783388" y="3154363"/>
          <p14:tracePt t="1148" x="6746875" y="3094038"/>
          <p14:tracePt t="1151" x="6699250" y="3021013"/>
          <p14:tracePt t="1156" x="6650038" y="2935288"/>
          <p14:tracePt t="1159" x="6589713" y="2862263"/>
          <p14:tracePt t="1163" x="6527800" y="2789238"/>
          <p14:tracePt t="1168" x="6467475" y="2703513"/>
          <p14:tracePt t="1172" x="6394450" y="2630488"/>
          <p14:tracePt t="1176" x="6345238" y="2533650"/>
          <p14:tracePt t="1180" x="6272213" y="2484438"/>
          <p14:tracePt t="1184" x="6211888" y="2424113"/>
          <p14:tracePt t="1188" x="6138863" y="2387600"/>
          <p14:tracePt t="1192" x="6076950" y="2351088"/>
          <p14:tracePt t="1197" x="6029325" y="2327275"/>
          <p14:tracePt t="1199" x="5992813" y="2314575"/>
          <p14:tracePt t="1203" x="5943600" y="2278063"/>
          <p14:tracePt t="1208" x="5883275" y="2265363"/>
          <p14:tracePt t="1214" x="5834063" y="2254250"/>
          <p14:tracePt t="1215" x="5773738" y="2241550"/>
          <p14:tracePt t="1220" x="5711825" y="2217738"/>
          <p14:tracePt t="1223" x="5602288" y="2217738"/>
          <p14:tracePt t="1229" x="5518150" y="2179638"/>
          <p14:tracePt t="1232" x="5408613" y="2168525"/>
          <p14:tracePt t="1236" x="5297488" y="2143125"/>
          <p14:tracePt t="1239" x="5213350" y="2143125"/>
          <p14:tracePt t="1245" x="5103813" y="2143125"/>
          <p14:tracePt t="1247" x="5030788" y="2143125"/>
          <p14:tracePt t="1251" x="4921250" y="2143125"/>
          <p14:tracePt t="1256" x="4822825" y="2143125"/>
          <p14:tracePt t="1259" x="4738688" y="2155825"/>
          <p14:tracePt t="1264" x="4603750" y="2155825"/>
          <p14:tracePt t="1268" x="4494213" y="2168525"/>
          <p14:tracePt t="1271" x="4360863" y="2192338"/>
          <p14:tracePt t="1277" x="4251325" y="2205038"/>
          <p14:tracePt t="1280" x="4141788" y="2228850"/>
          <p14:tracePt t="1284" x="4032250" y="2265363"/>
          <p14:tracePt t="1288" x="3910013" y="2301875"/>
          <p14:tracePt t="1292" x="3836988" y="2314575"/>
          <p14:tracePt t="1296" x="3763963" y="2351088"/>
          <p14:tracePt t="1300" x="3702050" y="2363788"/>
          <p14:tracePt t="1304" x="3641725" y="2387600"/>
          <p14:tracePt t="1308" x="3605213" y="2400300"/>
          <p14:tracePt t="1314" x="3556000" y="2424113"/>
          <p14:tracePt t="1315" x="3519488" y="2424113"/>
          <p14:tracePt t="1319" x="3495675" y="2436813"/>
          <p14:tracePt t="1324" x="3446463" y="2447925"/>
          <p14:tracePt t="1329" x="3422650" y="2460625"/>
          <p14:tracePt t="1332" x="3398838" y="2460625"/>
          <p14:tracePt t="1336" x="3386138" y="2473325"/>
          <p14:tracePt t="1339" x="3362325" y="2484438"/>
          <p14:tracePt t="1345" x="3349625" y="2497138"/>
          <p14:tracePt t="1347" x="3325813" y="2520950"/>
          <p14:tracePt t="1351" x="3313113" y="2533650"/>
          <p14:tracePt t="1355" x="3300413" y="2533650"/>
          <p14:tracePt t="1359" x="3289300" y="2546350"/>
          <p14:tracePt t="1364" x="3276600" y="2557463"/>
          <p14:tracePt t="1368" x="3263900" y="2570163"/>
          <p14:tracePt t="1371" x="3252788" y="2593975"/>
          <p14:tracePt t="1376" x="3240088" y="2619375"/>
          <p14:tracePt t="1380" x="3227388" y="2630488"/>
          <p14:tracePt t="1384" x="3214688" y="2667000"/>
          <p14:tracePt t="1388" x="3190875" y="2703513"/>
          <p14:tracePt t="1392" x="3178175" y="2728913"/>
          <p14:tracePt t="1396" x="3167063" y="2765425"/>
          <p14:tracePt t="1399" x="3167063" y="2789238"/>
          <p14:tracePt t="1404" x="3154363" y="2814638"/>
          <p14:tracePt t="1407" x="3154363" y="2862263"/>
          <p14:tracePt t="1412" x="3154363" y="2898775"/>
          <p14:tracePt t="1415" x="3154363" y="2947988"/>
          <p14:tracePt t="1420" x="3154363" y="2984500"/>
          <p14:tracePt t="1424" x="3154363" y="3033713"/>
          <p14:tracePt t="1429" x="3154363" y="3057525"/>
          <p14:tracePt t="1432" x="3154363" y="3094038"/>
          <p14:tracePt t="1436" x="3154363" y="3130550"/>
          <p14:tracePt t="1439" x="3154363" y="3179763"/>
          <p14:tracePt t="1444" x="3167063" y="3216275"/>
          <p14:tracePt t="1447" x="3178175" y="3263900"/>
          <p14:tracePt t="1451" x="3190875" y="3289300"/>
          <p14:tracePt t="1455" x="3203575" y="3313113"/>
          <p14:tracePt t="1461" x="3227388" y="3349625"/>
          <p14:tracePt t="1463" x="3240088" y="3373438"/>
          <p14:tracePt t="1468" x="3252788" y="3398838"/>
          <p14:tracePt t="1471" x="3276600" y="3422650"/>
          <p14:tracePt t="1476" x="3289300" y="3448050"/>
          <p14:tracePt t="1480" x="3300413" y="3484563"/>
          <p14:tracePt t="1483" x="3336925" y="3508375"/>
          <p14:tracePt t="1487" x="3349625" y="3532188"/>
          <p14:tracePt t="1491" x="3362325" y="3557588"/>
          <p14:tracePt t="1496" x="3386138" y="3581400"/>
          <p14:tracePt t="1499" x="3398838" y="3617913"/>
          <p14:tracePt t="1503" x="3409950" y="3630613"/>
          <p14:tracePt t="1508" x="3435350" y="3641725"/>
          <p14:tracePt t="1512" x="3446463" y="3641725"/>
          <p14:tracePt t="1516" x="3471863" y="3654425"/>
          <p14:tracePt t="1520" x="3495675" y="3654425"/>
          <p14:tracePt t="1524" x="3508375" y="3667125"/>
          <p14:tracePt t="1529" x="3532188" y="3667125"/>
          <p14:tracePt t="1532" x="3544888" y="3667125"/>
          <p14:tracePt t="1536" x="3568700" y="3667125"/>
          <p14:tracePt t="1539" x="3581400" y="3667125"/>
          <p14:tracePt t="1544" x="3592513" y="3667125"/>
          <p14:tracePt t="1548" x="3605213" y="3667125"/>
          <p14:tracePt t="1552" x="3617913" y="3667125"/>
          <p14:tracePt t="1563" x="3641725" y="3667125"/>
          <p14:tracePt t="1564" x="3654425" y="3667125"/>
          <p14:tracePt t="1568" x="3665538" y="3667125"/>
          <p14:tracePt t="1571" x="3690938" y="3654425"/>
          <p14:tracePt t="1576" x="3702050" y="3654425"/>
          <p14:tracePt t="1584" x="3714750" y="3654425"/>
          <p14:tracePt t="1588" x="3727450" y="3654425"/>
          <p14:tracePt t="1591" x="3727450" y="3641725"/>
          <p14:tracePt t="1595" x="3738563" y="3630613"/>
          <p14:tracePt t="1604" x="3738563" y="3617913"/>
          <p14:tracePt t="1607" x="3751263" y="3617913"/>
          <p14:tracePt t="1623" x="3751263" y="3605213"/>
          <p14:tracePt t="1628" x="3763963" y="3605213"/>
          <p14:tracePt t="1631" x="3763963" y="3594100"/>
          <p14:tracePt t="1635" x="3775075" y="3594100"/>
          <p14:tracePt t="1645" x="3775075" y="3581400"/>
          <p14:tracePt t="1652" x="3775075" y="3568700"/>
          <p14:tracePt t="1664" x="3775075" y="3557588"/>
          <p14:tracePt t="1668" x="3787775" y="3557588"/>
          <p14:tracePt t="1671" x="3787775" y="3544888"/>
          <p14:tracePt t="1676" x="3800475" y="3544888"/>
          <p14:tracePt t="1852" x="3800475" y="3557588"/>
          <p14:tracePt t="1856" x="3800475" y="3568700"/>
          <p14:tracePt t="1860" x="3800475" y="3594100"/>
          <p14:tracePt t="1863" x="3800475" y="3617913"/>
          <p14:tracePt t="1868" x="3800475" y="3667125"/>
          <p14:tracePt t="1872" x="3800475" y="3703638"/>
          <p14:tracePt t="1876" x="3800475" y="3763963"/>
          <p14:tracePt t="1880" x="3800475" y="3824288"/>
          <p14:tracePt t="1884" x="3800475" y="3897313"/>
          <p14:tracePt t="1887" x="3800475" y="3983038"/>
          <p14:tracePt t="1891" x="3800475" y="4081463"/>
          <p14:tracePt t="1895" x="3800475" y="4191000"/>
          <p14:tracePt t="1900" x="3800475" y="4300538"/>
          <p14:tracePt t="1904" x="3800475" y="4397375"/>
          <p14:tracePt t="1908" x="3800475" y="4506913"/>
          <p14:tracePt t="1912" x="3824288" y="4640263"/>
          <p14:tracePt t="1916" x="3848100" y="4775200"/>
          <p14:tracePt t="1920" x="3884613" y="4884738"/>
          <p14:tracePt t="1924" x="3921125" y="5030788"/>
          <p14:tracePt t="1929" x="3959225" y="5116513"/>
          <p14:tracePt t="1931" x="3995738" y="5200650"/>
          <p14:tracePt t="1936" x="4019550" y="5262563"/>
          <p14:tracePt t="1942" x="4056063" y="5311775"/>
          <p14:tracePt t="1945" x="4068763" y="5372100"/>
          <p14:tracePt t="1947" x="4092575" y="5395913"/>
          <p14:tracePt t="1951" x="4105275" y="5421313"/>
          <p14:tracePt t="1956" x="4129088" y="5457825"/>
          <p14:tracePt t="1960" x="4152900" y="5457825"/>
          <p14:tracePt t="1968" x="4165600" y="5468938"/>
          <p14:tracePt t="1971" x="4178300" y="5468938"/>
          <p14:tracePt t="1976" x="4189413" y="5468938"/>
          <p14:tracePt t="1980" x="4202113" y="5468938"/>
          <p14:tracePt t="1984" x="4225925" y="5468938"/>
          <p14:tracePt t="1988" x="4251325" y="5457825"/>
          <p14:tracePt t="1991" x="4275138" y="5445125"/>
          <p14:tracePt t="1995" x="4311650" y="5421313"/>
          <p14:tracePt t="2000" x="4335463" y="5408613"/>
          <p14:tracePt t="2003" x="4360863" y="5395913"/>
          <p14:tracePt t="2008" x="4384675" y="5359400"/>
          <p14:tracePt t="2012" x="4421188" y="5335588"/>
          <p14:tracePt t="2016" x="4445000" y="5311775"/>
          <p14:tracePt t="2020" x="4470400" y="5262563"/>
          <p14:tracePt t="2024" x="4506913" y="5237163"/>
          <p14:tracePt t="2030" x="4518025" y="5200650"/>
          <p14:tracePt t="2031" x="4543425" y="5153025"/>
          <p14:tracePt t="2035" x="4567238" y="5127625"/>
          <p14:tracePt t="2039" x="4603750" y="5080000"/>
          <p14:tracePt t="2044" x="4627563" y="5018088"/>
          <p14:tracePt t="2047" x="4665663" y="4970463"/>
          <p14:tracePt t="2051" x="4713288" y="4908550"/>
          <p14:tracePt t="2055" x="4762500" y="4848225"/>
          <p14:tracePt t="2060" x="4799013" y="4775200"/>
          <p14:tracePt t="2063" x="4848225" y="4714875"/>
          <p14:tracePt t="2068" x="4872038" y="4640263"/>
          <p14:tracePt t="2072" x="4908550" y="4579938"/>
          <p14:tracePt t="2076" x="4945063" y="4519613"/>
          <p14:tracePt t="2080" x="4968875" y="4457700"/>
          <p14:tracePt t="2084" x="4994275" y="4397375"/>
          <p14:tracePt t="2087" x="5005388" y="4311650"/>
          <p14:tracePt t="2092" x="5018088" y="4251325"/>
          <p14:tracePt t="2097" x="5041900" y="4165600"/>
          <p14:tracePt t="2099" x="5054600" y="4081463"/>
          <p14:tracePt t="2104" x="5067300" y="4019550"/>
          <p14:tracePt t="2108" x="5091113" y="3933825"/>
          <p14:tracePt t="2112" x="5103813" y="3849688"/>
          <p14:tracePt t="2116" x="5103813" y="3787775"/>
          <p14:tracePt t="2120" x="5103813" y="3727450"/>
          <p14:tracePt t="2124" x="5103813" y="3654425"/>
          <p14:tracePt t="2129" x="5103813" y="3581400"/>
          <p14:tracePt t="2132" x="5103813" y="3521075"/>
          <p14:tracePt t="2136" x="5103813" y="3435350"/>
          <p14:tracePt t="2140" x="5103813" y="3386138"/>
          <p14:tracePt t="2144" x="5103813" y="3336925"/>
          <p14:tracePt t="2148" x="5103813" y="3300413"/>
          <p14:tracePt t="2152" x="5091113" y="3252788"/>
          <p14:tracePt t="2156" x="5078413" y="3227388"/>
          <p14:tracePt t="2160" x="5054600" y="3203575"/>
          <p14:tracePt t="2163" x="5041900" y="3154363"/>
          <p14:tracePt t="2168" x="5041900" y="3143250"/>
          <p14:tracePt t="2172" x="5030788" y="3130550"/>
          <p14:tracePt t="2176" x="5030788" y="3117850"/>
          <p14:tracePt t="2180" x="5018088" y="3117850"/>
          <p14:tracePt t="2188" x="5018088" y="3106738"/>
          <p14:tracePt t="2192" x="5005388" y="3094038"/>
          <p14:tracePt t="2200" x="4994275" y="3081338"/>
          <p14:tracePt t="2220" x="4981575" y="3081338"/>
          <p14:tracePt t="2229" x="4968875" y="3081338"/>
          <p14:tracePt t="2256" x="4957763" y="3081338"/>
          <p14:tracePt t="2264" x="4945063" y="3081338"/>
          <p14:tracePt t="2356" x="4932363" y="3081338"/>
          <p14:tracePt t="2364" x="4921250" y="3081338"/>
          <p14:tracePt t="2505" x="4921250" y="3094038"/>
          <p14:tracePt t="2509" x="4908550" y="3130550"/>
          <p14:tracePt t="2513" x="4908550" y="3167063"/>
          <p14:tracePt t="2517" x="4895850" y="3216275"/>
          <p14:tracePt t="2521" x="4895850" y="3276600"/>
          <p14:tracePt t="2525" x="4895850" y="3325813"/>
          <p14:tracePt t="2529" x="4895850" y="3409950"/>
          <p14:tracePt t="2532" x="4895850" y="3484563"/>
          <p14:tracePt t="2537" x="4895850" y="3568700"/>
          <p14:tracePt t="2541" x="4921250" y="3654425"/>
          <p14:tracePt t="2545" x="4932363" y="3714750"/>
          <p14:tracePt t="2549" x="4957763" y="3824288"/>
          <p14:tracePt t="2552" x="4981575" y="3910013"/>
          <p14:tracePt t="2557" x="5005388" y="4019550"/>
          <p14:tracePt t="2563" x="5041900" y="4117975"/>
          <p14:tracePt t="2564" x="5067300" y="4178300"/>
          <p14:tracePt t="2568" x="5103813" y="4214813"/>
          <p14:tracePt t="2572" x="5127625" y="4275138"/>
          <p14:tracePt t="2577" x="5164138" y="4324350"/>
          <p14:tracePt t="2581" x="5187950" y="4373563"/>
          <p14:tracePt t="2585" x="5213350" y="4397375"/>
          <p14:tracePt t="2589" x="5249863" y="4421188"/>
          <p14:tracePt t="2593" x="5260975" y="4446588"/>
          <p14:tracePt t="2597" x="5286375" y="4494213"/>
          <p14:tracePt t="2601" x="5297488" y="4506913"/>
          <p14:tracePt t="2606" x="5322888" y="4519613"/>
          <p14:tracePt t="2608" x="5346700" y="4530725"/>
          <p14:tracePt t="2612" x="5370513" y="4530725"/>
          <p14:tracePt t="2616" x="5383213" y="4543425"/>
          <p14:tracePt t="2620" x="5408613" y="4556125"/>
          <p14:tracePt t="2625" x="5419725" y="4556125"/>
          <p14:tracePt t="2629" x="5445125" y="4567238"/>
          <p14:tracePt t="2632" x="5468938" y="4567238"/>
          <p14:tracePt t="2637" x="5481638" y="4567238"/>
          <p14:tracePt t="2641" x="5505450" y="4567238"/>
          <p14:tracePt t="2646" x="5518150" y="4567238"/>
          <p14:tracePt t="2648" x="5529263" y="4567238"/>
          <p14:tracePt t="2652" x="5541963" y="4567238"/>
          <p14:tracePt t="2661" x="5554663" y="4567238"/>
          <p14:tracePt t="2665" x="5565775" y="4567238"/>
          <p14:tracePt t="2669" x="5565775" y="4556125"/>
          <p14:tracePt t="2673" x="5578475" y="4556125"/>
          <p14:tracePt t="2677" x="5578475" y="4543425"/>
          <p14:tracePt t="2685" x="5591175" y="4530725"/>
          <p14:tracePt t="2689" x="5602288" y="4519613"/>
          <p14:tracePt t="2693" x="5614988" y="4519613"/>
          <p14:tracePt t="2696" x="5627688" y="4506913"/>
          <p14:tracePt t="2701" x="5627688" y="4494213"/>
          <p14:tracePt t="2705" x="5638800" y="4483100"/>
          <p14:tracePt t="2710" x="5651500" y="4470400"/>
          <p14:tracePt t="2712" x="5651500" y="4446588"/>
          <p14:tracePt t="2717" x="5664200" y="4433888"/>
          <p14:tracePt t="2721" x="5675313" y="4397375"/>
          <p14:tracePt t="2726" x="5675313" y="4373563"/>
          <p14:tracePt t="2731" x="5688013" y="4324350"/>
          <p14:tracePt t="2732" x="5700713" y="4287838"/>
          <p14:tracePt t="2736" x="5700713" y="4238625"/>
          <p14:tracePt t="2740" x="5711825" y="4178300"/>
          <p14:tracePt t="2745" x="5711825" y="4141788"/>
          <p14:tracePt t="2749" x="5711825" y="4081463"/>
          <p14:tracePt t="2753" x="5711825" y="4019550"/>
          <p14:tracePt t="2757" x="5711825" y="3970338"/>
          <p14:tracePt t="2762" x="5711825" y="3886200"/>
          <p14:tracePt t="2765" x="5711825" y="3824288"/>
          <p14:tracePt t="2769" x="5711825" y="3776663"/>
          <p14:tracePt t="2773" x="5711825" y="3714750"/>
          <p14:tracePt t="2776" x="5711825" y="3667125"/>
          <p14:tracePt t="2781" x="5711825" y="3617913"/>
          <p14:tracePt t="2785" x="5711825" y="3568700"/>
          <p14:tracePt t="2789" x="5711825" y="3532188"/>
          <p14:tracePt t="2793" x="5711825" y="3508375"/>
          <p14:tracePt t="2796" x="5711825" y="3484563"/>
          <p14:tracePt t="2800" x="5711825" y="3459163"/>
          <p14:tracePt t="2805" x="5711825" y="3448050"/>
          <p14:tracePt t="2810" x="5711825" y="3435350"/>
          <p14:tracePt t="2813" x="5711825" y="3422650"/>
          <p14:tracePt t="2821" x="5711825" y="3409950"/>
          <p14:tracePt t="2973" x="5711825" y="3422650"/>
          <p14:tracePt t="2976" x="5711825" y="3448050"/>
          <p14:tracePt t="2980" x="5711825" y="3484563"/>
          <p14:tracePt t="2985" x="5711825" y="3532188"/>
          <p14:tracePt t="2989" x="5711825" y="3557588"/>
          <p14:tracePt t="2993" x="5711825" y="3617913"/>
          <p14:tracePt t="2996" x="5711825" y="3654425"/>
          <p14:tracePt t="3001" x="5711825" y="3703638"/>
          <p14:tracePt t="3005" x="5711825" y="3751263"/>
          <p14:tracePt t="3009" x="5711825" y="3813175"/>
          <p14:tracePt t="3013" x="5711825" y="3860800"/>
          <p14:tracePt t="3017" x="5711825" y="3910013"/>
          <p14:tracePt t="3021" x="5711825" y="3970338"/>
          <p14:tracePt t="3026" x="5711825" y="4032250"/>
          <p14:tracePt t="3029" x="5711825" y="4092575"/>
          <p14:tracePt t="3032" x="5711825" y="4129088"/>
          <p14:tracePt t="3036" x="5711825" y="4191000"/>
          <p14:tracePt t="3040" x="5711825" y="4227513"/>
          <p14:tracePt t="3045" x="5700713" y="4287838"/>
          <p14:tracePt t="3049" x="5700713" y="4337050"/>
          <p14:tracePt t="3053" x="5688013" y="4373563"/>
          <p14:tracePt t="3057" x="5688013" y="4397375"/>
          <p14:tracePt t="3062" x="5688013" y="4421188"/>
          <p14:tracePt t="3065" x="5688013" y="4433888"/>
          <p14:tracePt t="3073" x="5688013" y="4446588"/>
          <p14:tracePt t="3081" x="5688013" y="4457700"/>
          <p14:tracePt t="3085" x="5688013" y="4470400"/>
          <p14:tracePt t="3092" x="5688013" y="4483100"/>
          <p14:tracePt t="7087" x="5688013" y="4494213"/>
          <p14:tracePt t="7091" x="5688013" y="4519613"/>
          <p14:tracePt t="7096" x="5700713" y="4543425"/>
          <p14:tracePt t="7099" x="5724525" y="4567238"/>
          <p14:tracePt t="7103" x="5737225" y="4592638"/>
          <p14:tracePt t="7107" x="5748338" y="4603750"/>
          <p14:tracePt t="7113" x="5761038" y="4629150"/>
          <p14:tracePt t="7114" x="5761038" y="4640263"/>
          <p14:tracePt t="7118" x="5773738" y="4640263"/>
          <p14:tracePt t="7123" x="5773738" y="4652963"/>
          <p14:tracePt t="7126" x="5773738" y="4665663"/>
          <p14:tracePt t="7135" x="5773738" y="4678363"/>
          <p14:tracePt t="7219" x="5773738" y="4689475"/>
          <p14:tracePt t="7222" x="5773738" y="4702175"/>
          <p14:tracePt t="7226" x="5773738" y="4714875"/>
          <p14:tracePt t="7231" x="5773738" y="4725988"/>
          <p14:tracePt t="7335" x="5761038" y="4738688"/>
          <p14:tracePt t="7339" x="5737225" y="4738688"/>
          <p14:tracePt t="7343" x="5724525" y="4738688"/>
          <p14:tracePt t="7350" x="5711825" y="4738688"/>
          <p14:tracePt t="7354" x="5700713" y="4751388"/>
          <p14:tracePt t="7360" x="5688013" y="4751388"/>
          <p14:tracePt t="7363" x="5675313" y="4762500"/>
          <p14:tracePt t="7367" x="5664200" y="4762500"/>
          <p14:tracePt t="7371" x="5651500" y="4775200"/>
          <p14:tracePt t="7375" x="5638800" y="4787900"/>
          <p14:tracePt t="7379" x="5627688" y="4787900"/>
          <p14:tracePt t="7383" x="5614988" y="4799013"/>
          <p14:tracePt t="7386" x="5602288" y="4799013"/>
          <p14:tracePt t="7419" x="5602288" y="4787900"/>
          <p14:tracePt t="7423" x="5602288" y="4762500"/>
          <p14:tracePt t="7427" x="5602288" y="4751388"/>
          <p14:tracePt t="7431" x="5602288" y="4725988"/>
          <p14:tracePt t="7435" x="5602288" y="4702175"/>
          <p14:tracePt t="7439" x="5602288" y="4665663"/>
          <p14:tracePt t="7443" x="5614988" y="4640263"/>
          <p14:tracePt t="7447" x="5614988" y="4579938"/>
          <p14:tracePt t="7451" x="5627688" y="4530725"/>
          <p14:tracePt t="7455" x="5638800" y="4483100"/>
          <p14:tracePt t="7459" x="5675313" y="4410075"/>
          <p14:tracePt t="7463" x="5700713" y="4324350"/>
          <p14:tracePt t="7466" x="5737225" y="4238625"/>
          <p14:tracePt t="7471" x="5773738" y="4154488"/>
          <p14:tracePt t="7475" x="5834063" y="4032250"/>
          <p14:tracePt t="7479" x="5907088" y="3910013"/>
          <p14:tracePt t="7482" x="5967413" y="3776663"/>
          <p14:tracePt t="7486" x="6053138" y="3630613"/>
          <p14:tracePt t="7491" x="6138863" y="3495675"/>
          <p14:tracePt t="7497" x="6211888" y="3349625"/>
          <p14:tracePt t="7498" x="6321425" y="3203575"/>
          <p14:tracePt t="7502" x="6394450" y="3070225"/>
          <p14:tracePt t="7506" x="6480175" y="2924175"/>
          <p14:tracePt t="7512" x="6540500" y="2765425"/>
          <p14:tracePt t="7514" x="6626225" y="2619375"/>
          <p14:tracePt t="7518" x="6673850" y="2484438"/>
          <p14:tracePt t="7522" x="6735763" y="2363788"/>
          <p14:tracePt t="7527" x="6772275" y="2228850"/>
          <p14:tracePt t="7530" x="6832600" y="2119313"/>
          <p14:tracePt t="7535" x="6894513" y="1973263"/>
          <p14:tracePt t="7539" x="6978650" y="1839913"/>
          <p14:tracePt t="7543" x="7027863" y="1717675"/>
          <p14:tracePt t="7546" x="7113588" y="1608138"/>
          <p14:tracePt t="7550" x="7161213" y="1485900"/>
          <p14:tracePt t="7555" x="7197725" y="1400175"/>
          <p14:tracePt t="7560" x="7234238" y="1339850"/>
          <p14:tracePt t="7563" x="7283450" y="1243013"/>
          <p14:tracePt t="7567" x="7319963" y="1181100"/>
          <p14:tracePt t="7571" x="7332663" y="1133475"/>
          <p14:tracePt t="7575" x="7343775" y="1108075"/>
          <p14:tracePt t="7581" x="7380288" y="1071563"/>
          <p14:tracePt t="7582" x="7405688" y="1023938"/>
          <p14:tracePt t="7586" x="7442200" y="962025"/>
          <p14:tracePt t="7590" x="7466013" y="912813"/>
          <p14:tracePt t="7595" x="7478713" y="889000"/>
          <p14:tracePt t="7598" x="7489825" y="876300"/>
          <p14:tracePt t="7602" x="7502525" y="852488"/>
          <p14:tracePt t="7606" x="7502525" y="839788"/>
          <p14:tracePt t="7612" x="7515225" y="839788"/>
          <p14:tracePt t="7655" x="7515225" y="852488"/>
          <p14:tracePt t="7659" x="7515225" y="865188"/>
          <p14:tracePt t="7663" x="7515225" y="901700"/>
          <p14:tracePt t="7666" x="7515225" y="962025"/>
          <p14:tracePt t="7670" x="7515225" y="998538"/>
          <p14:tracePt t="7674" x="7515225" y="1060450"/>
          <p14:tracePt t="7679" x="7515225" y="1120775"/>
          <p14:tracePt t="7682" x="7515225" y="1157288"/>
          <p14:tracePt t="7686" x="7515225" y="1217613"/>
          <p14:tracePt t="7691" x="7515225" y="1266825"/>
          <p14:tracePt t="7695" x="7515225" y="1316038"/>
          <p14:tracePt t="7698" x="7515225" y="1363663"/>
          <p14:tracePt t="7703" x="7515225" y="1389063"/>
          <p14:tracePt t="7707" x="7515225" y="1425575"/>
          <p14:tracePt t="7711" x="7515225" y="1449388"/>
          <p14:tracePt t="7714" x="7515225" y="1462088"/>
          <p14:tracePt t="7718" x="7526338" y="1485900"/>
          <p14:tracePt t="7722" x="7526338" y="1509713"/>
          <p14:tracePt t="7726" x="7539038" y="1522413"/>
          <p14:tracePt t="7730" x="7539038" y="1546225"/>
          <p14:tracePt t="7739" x="7539038" y="1558925"/>
          <p14:tracePt t="7743" x="7539038" y="1571625"/>
          <p14:tracePt t="7751" x="7539038" y="1584325"/>
          <p14:tracePt t="7760" x="7539038" y="1595438"/>
          <p14:tracePt t="7767" x="7539038" y="1608138"/>
          <p14:tracePt t="7815" x="7551738" y="1608138"/>
          <p14:tracePt t="7822" x="7564438" y="1608138"/>
          <p14:tracePt t="7839" x="7575550" y="1608138"/>
          <p14:tracePt t="7843" x="7588250" y="1595438"/>
          <p14:tracePt t="7850" x="7600950" y="1571625"/>
          <p14:tracePt t="7854" x="7612063" y="1558925"/>
          <p14:tracePt t="7859" x="7624763" y="1546225"/>
          <p14:tracePt t="7864" x="7637463" y="1522413"/>
          <p14:tracePt t="7867" x="7648575" y="1522413"/>
          <p14:tracePt t="7870" x="7661275" y="1498600"/>
          <p14:tracePt t="7874" x="7673975" y="1485900"/>
          <p14:tracePt t="7879" x="7697788" y="1462088"/>
          <p14:tracePt t="7882" x="7710488" y="1436688"/>
          <p14:tracePt t="7887" x="7734300" y="1425575"/>
          <p14:tracePt t="7891" x="7783513" y="1389063"/>
          <p14:tracePt t="7896" x="7807325" y="1363663"/>
          <p14:tracePt t="7899" x="7856538" y="1339850"/>
          <p14:tracePt t="7902" x="7880350" y="1303338"/>
          <p14:tracePt t="7907" x="7929563" y="1290638"/>
          <p14:tracePt t="7911" x="7989888" y="1266825"/>
          <p14:tracePt t="7915" x="8026400" y="1230313"/>
          <p14:tracePt t="7919" x="8099425" y="1181100"/>
          <p14:tracePt t="7922" x="8159750" y="1169988"/>
          <p14:tracePt t="7927" x="8245475" y="1133475"/>
          <p14:tracePt t="7930" x="8307388" y="1120775"/>
          <p14:tracePt t="7935" x="8391525" y="1108075"/>
          <p14:tracePt t="7939" x="8453438" y="1084263"/>
          <p14:tracePt t="7943" x="8513763" y="1071563"/>
          <p14:tracePt t="7946" x="8599488" y="1060450"/>
          <p14:tracePt t="7951" x="8659813" y="1047750"/>
          <p14:tracePt t="7954" x="8709025" y="1047750"/>
          <p14:tracePt t="7959" x="8769350" y="1047750"/>
          <p14:tracePt t="7962" x="8829675" y="1047750"/>
          <p14:tracePt t="7967" x="8866188" y="1047750"/>
          <p14:tracePt t="7971" x="8928100" y="1047750"/>
          <p14:tracePt t="7975" x="8964613" y="1047750"/>
          <p14:tracePt t="7979" x="9024938" y="1047750"/>
          <p14:tracePt t="7983" x="9086850" y="1047750"/>
          <p14:tracePt t="7987" x="9147175" y="1047750"/>
          <p14:tracePt t="7991" x="9207500" y="1047750"/>
          <p14:tracePt t="7996" x="9280525" y="1047750"/>
          <p14:tracePt t="7999" x="9342438" y="1060450"/>
          <p14:tracePt t="8003" x="9402763" y="1096963"/>
          <p14:tracePt t="8007" x="9475788" y="1120775"/>
          <p14:tracePt t="8013" x="9536113" y="1157288"/>
          <p14:tracePt t="8015" x="9598025" y="1193800"/>
          <p14:tracePt t="8019" x="9671050" y="1217613"/>
          <p14:tracePt t="8023" x="9707563" y="1254125"/>
          <p14:tracePt t="8027" x="9767888" y="1279525"/>
          <p14:tracePt t="8031" x="9817100" y="1327150"/>
          <p14:tracePt t="8035" x="9866313" y="1352550"/>
          <p14:tracePt t="8039" x="9902825" y="1389063"/>
          <p14:tracePt t="8043" x="9926638" y="1412875"/>
          <p14:tracePt t="8046" x="9975850" y="1462088"/>
          <p14:tracePt t="8051" x="10023475" y="1498600"/>
          <p14:tracePt t="8055" x="10048875" y="1546225"/>
          <p14:tracePt t="8059" x="10096500" y="1595438"/>
          <p14:tracePt t="8062" x="10145713" y="1657350"/>
          <p14:tracePt t="8067" x="10194925" y="1730375"/>
          <p14:tracePt t="8070" x="10242550" y="1766888"/>
          <p14:tracePt t="8075" x="10267950" y="1814513"/>
          <p14:tracePt t="8081" x="10279063" y="1863725"/>
          <p14:tracePt t="8082" x="10304463" y="1887538"/>
          <p14:tracePt t="8086" x="10315575" y="1924050"/>
          <p14:tracePt t="8091" x="10315575" y="1949450"/>
          <p14:tracePt t="8095" x="10328275" y="1985963"/>
          <p14:tracePt t="8099" x="10328275" y="2009775"/>
          <p14:tracePt t="8103" x="10340975" y="2033588"/>
          <p14:tracePt t="8107" x="10340975" y="2058988"/>
          <p14:tracePt t="8111" x="10340975" y="2070100"/>
          <p14:tracePt t="8115" x="10340975" y="2095500"/>
          <p14:tracePt t="8119" x="10340975" y="2106613"/>
          <p14:tracePt t="8122" x="10352088" y="2132013"/>
          <p14:tracePt t="8126" x="10352088" y="2155825"/>
          <p14:tracePt t="8130" x="10364788" y="2155825"/>
          <p14:tracePt t="8135" x="10364788" y="2168525"/>
          <p14:tracePt t="8138" x="10364788" y="2179638"/>
          <p14:tracePt t="8143" x="10364788" y="2192338"/>
          <p14:tracePt t="8150" x="10364788" y="2205038"/>
          <p14:tracePt t="8167" x="10364788" y="2217738"/>
          <p14:tracePt t="8175" x="10364788" y="2228850"/>
          <p14:tracePt t="8191" x="10352088" y="2228850"/>
          <p14:tracePt t="8199" x="10340975" y="2228850"/>
          <p14:tracePt t="8207" x="10328275" y="2228850"/>
          <p14:tracePt t="8215" x="10315575" y="2228850"/>
          <p14:tracePt t="8222" x="10304463" y="2228850"/>
          <p14:tracePt t="9884" x="10291763" y="2228850"/>
          <p14:tracePt t="9892" x="10291763" y="2217738"/>
          <p14:tracePt t="9976" x="10291763" y="2205038"/>
          <p14:tracePt t="9979" x="10279063" y="2192338"/>
          <p14:tracePt t="9984" x="10279063" y="2168525"/>
          <p14:tracePt t="9987" x="10255250" y="2132013"/>
          <p14:tracePt t="9991" x="10242550" y="2082800"/>
          <p14:tracePt t="9996" x="10242550" y="2046288"/>
          <p14:tracePt t="9999" x="10231438" y="1997075"/>
          <p14:tracePt t="10003" x="10218738" y="1960563"/>
          <p14:tracePt t="10008" x="10218738" y="1912938"/>
          <p14:tracePt t="10012" x="10206038" y="1887538"/>
          <p14:tracePt t="10016" x="10194925" y="1851025"/>
          <p14:tracePt t="10020" x="10182225" y="1803400"/>
          <p14:tracePt t="10024" x="10158413" y="1766888"/>
          <p14:tracePt t="10029" x="10133013" y="1717675"/>
          <p14:tracePt t="10032" x="10109200" y="1681163"/>
          <p14:tracePt t="10036" x="10072688" y="1631950"/>
          <p14:tracePt t="10040" x="10048875" y="1584325"/>
          <p14:tracePt t="10044" x="9999663" y="1522413"/>
          <p14:tracePt t="10048" x="9963150" y="1462088"/>
          <p14:tracePt t="10051" x="9913938" y="1389063"/>
          <p14:tracePt t="10056" x="9866313" y="1303338"/>
          <p14:tracePt t="10060" x="9804400" y="1230313"/>
          <p14:tracePt t="10063" x="9756775" y="1144588"/>
          <p14:tracePt t="10068" x="9720263" y="1060450"/>
          <p14:tracePt t="10072" x="9658350" y="962025"/>
          <p14:tracePt t="10076" x="9634538" y="901700"/>
          <p14:tracePt t="10081" x="9572625" y="803275"/>
          <p14:tracePt t="10084" x="9525000" y="742950"/>
          <p14:tracePt t="10087" x="9475788" y="646113"/>
          <p14:tracePt t="10091" x="9415463" y="560388"/>
          <p14:tracePt t="10097" x="9366250" y="463550"/>
          <p14:tracePt t="10099" x="9305925" y="377825"/>
          <p14:tracePt t="10103" x="9232900" y="304800"/>
          <p14:tracePt t="10108" x="9183688" y="219075"/>
          <p14:tracePt t="10112" x="9134475" y="146050"/>
          <p14:tracePt t="10116" x="9086850" y="73025"/>
          <p14:tracePt t="10120" x="9024938" y="12700"/>
          <p14:tracePt t="10240" x="8709025" y="12700"/>
          <p14:tracePt t="10243" x="8720138" y="73025"/>
          <p14:tracePt t="10251" x="8756650" y="219075"/>
          <p14:tracePt t="10256" x="8769350" y="268288"/>
          <p14:tracePt t="10260" x="8793163" y="328613"/>
          <p14:tracePt t="10264" x="8805863" y="390525"/>
          <p14:tracePt t="10267" x="8818563" y="438150"/>
          <p14:tracePt t="10272" x="8829675" y="474663"/>
          <p14:tracePt t="10276" x="8842375" y="523875"/>
          <p14:tracePt t="10279" x="8866188" y="560388"/>
          <p14:tracePt t="10284" x="8866188" y="609600"/>
          <p14:tracePt t="10288" x="8878888" y="646113"/>
          <p14:tracePt t="10291" x="8891588" y="682625"/>
          <p14:tracePt t="10296" x="8891588" y="719138"/>
          <p14:tracePt t="10300" x="8902700" y="730250"/>
          <p14:tracePt t="10304" x="8915400" y="742950"/>
          <p14:tracePt t="10308" x="8915400" y="766763"/>
          <p14:tracePt t="10313" x="8928100" y="766763"/>
          <p14:tracePt t="10316" x="8928100" y="779463"/>
          <p14:tracePt t="10321" x="8928100" y="792163"/>
          <p14:tracePt t="10328" x="8939213" y="792163"/>
          <p14:tracePt t="10425" x="8939213" y="779463"/>
          <p14:tracePt t="10428" x="8939213" y="755650"/>
          <p14:tracePt t="10433" x="8939213" y="742950"/>
          <p14:tracePt t="10436" x="8939213" y="719138"/>
          <p14:tracePt t="10446" x="8939213" y="682625"/>
          <p14:tracePt t="10449" x="8939213" y="646113"/>
          <p14:tracePt t="10457" x="8939213" y="633413"/>
          <p14:tracePt t="10461" x="8939213" y="609600"/>
          <p14:tracePt t="10464" x="8939213" y="596900"/>
          <p14:tracePt t="10469" x="8939213" y="573088"/>
          <p14:tracePt t="10473" x="8939213" y="560388"/>
          <p14:tracePt t="10477" x="8939213" y="547688"/>
          <p14:tracePt t="10480" x="8939213" y="536575"/>
          <p14:tracePt t="10485" x="8939213" y="523875"/>
          <p14:tracePt t="10489" x="8939213" y="511175"/>
          <p14:tracePt t="10493" x="8939213" y="500063"/>
          <p14:tracePt t="10501" x="8939213" y="487363"/>
          <p14:tracePt t="10573" x="8951913" y="487363"/>
          <p14:tracePt t="10580" x="8977313" y="487363"/>
          <p14:tracePt t="10585" x="8988425" y="487363"/>
          <p14:tracePt t="10589" x="9013825" y="487363"/>
          <p14:tracePt t="10593" x="9037638" y="487363"/>
          <p14:tracePt t="10597" x="9086850" y="487363"/>
          <p14:tracePt t="10601" x="9110663" y="487363"/>
          <p14:tracePt t="10605" x="9147175" y="487363"/>
          <p14:tracePt t="10610" x="9170988" y="474663"/>
          <p14:tracePt t="10613" x="9196388" y="474663"/>
          <p14:tracePt t="10617" x="9232900" y="463550"/>
          <p14:tracePt t="10621" x="9256713" y="463550"/>
          <p14:tracePt t="10625" x="9280525" y="450850"/>
          <p14:tracePt t="10629" x="9305925" y="438150"/>
          <p14:tracePt t="10633" x="9329738" y="438150"/>
          <p14:tracePt t="10637" x="9353550" y="427038"/>
          <p14:tracePt t="10641" x="9402763" y="401638"/>
          <p14:tracePt t="10645" x="9426575" y="390525"/>
          <p14:tracePt t="10649" x="9451975" y="365125"/>
          <p14:tracePt t="10653" x="9475788" y="354013"/>
          <p14:tracePt t="10657" x="9499600" y="341313"/>
          <p14:tracePt t="10662" x="9512300" y="328613"/>
          <p14:tracePt t="10665" x="9536113" y="317500"/>
          <p14:tracePt t="10669" x="9561513" y="292100"/>
          <p14:tracePt t="10672" x="9561513" y="279400"/>
          <p14:tracePt t="10677" x="9572625" y="268288"/>
          <p14:tracePt t="10681" x="9585325" y="255588"/>
          <p14:tracePt t="10684" x="9598025" y="255588"/>
          <p14:tracePt t="10688" x="9598025" y="242888"/>
          <p14:tracePt t="10693" x="9609138" y="242888"/>
          <p14:tracePt t="10697" x="9609138" y="231775"/>
          <p14:tracePt t="10705" x="9609138" y="219075"/>
          <p14:tracePt t="10717" x="9609138" y="206375"/>
          <p14:tracePt t="10725" x="9609138" y="195263"/>
          <p14:tracePt t="10729" x="9609138" y="182563"/>
          <p14:tracePt t="10737" x="9609138" y="169863"/>
          <p14:tracePt t="10741" x="9609138" y="158750"/>
          <p14:tracePt t="10745" x="9609138" y="146050"/>
          <p14:tracePt t="10749" x="9609138" y="133350"/>
          <p14:tracePt t="10753" x="9609138" y="109538"/>
          <p14:tracePt t="10760" x="9609138" y="96838"/>
          <p14:tracePt t="10764" x="9609138" y="85725"/>
          <p14:tracePt t="10768" x="9598025" y="60325"/>
          <p14:tracePt t="10772" x="9572625" y="49213"/>
          <p14:tracePt t="10776" x="9561513" y="36513"/>
          <p14:tracePt t="10781" x="9536113" y="12700"/>
          <p14:tracePt t="10784" x="9512300" y="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7BF42CA-AD55-48B4-8949-C4DCA60A6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9">
            <a:extLst>
              <a:ext uri="{FF2B5EF4-FFF2-40B4-BE49-F238E27FC236}">
                <a16:creationId xmlns:a16="http://schemas.microsoft.com/office/drawing/2014/main" id="{66AE1D3D-3106-4CB2-AA7C-0C1642AC0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1" name="Group 11">
            <a:extLst>
              <a:ext uri="{FF2B5EF4-FFF2-40B4-BE49-F238E27FC236}">
                <a16:creationId xmlns:a16="http://schemas.microsoft.com/office/drawing/2014/main" id="{0A31B6AF-B711-4CDB-8C2B-16E963DDC4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37" y="0"/>
            <a:ext cx="5646974" cy="6483075"/>
            <a:chOff x="-19221" y="0"/>
            <a:chExt cx="5646974" cy="6483075"/>
          </a:xfrm>
        </p:grpSpPr>
        <p:sp>
          <p:nvSpPr>
            <p:cNvPr id="13" name="Freeform: Shape 12">
              <a:extLst>
                <a:ext uri="{FF2B5EF4-FFF2-40B4-BE49-F238E27FC236}">
                  <a16:creationId xmlns:a16="http://schemas.microsoft.com/office/drawing/2014/main" id="{CA818331-E13C-49C6-B98D-A60AD0E85A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37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13">
              <a:extLst>
                <a:ext uri="{FF2B5EF4-FFF2-40B4-BE49-F238E27FC236}">
                  <a16:creationId xmlns:a16="http://schemas.microsoft.com/office/drawing/2014/main" id="{67C4629D-4AB7-48D4-A61B-1AE1837A78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54000">
                  <a:schemeClr val="accent6">
                    <a:alpha val="10000"/>
                  </a:schemeClr>
                </a:gs>
                <a:gs pos="100000">
                  <a:schemeClr val="bg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14">
              <a:extLst>
                <a:ext uri="{FF2B5EF4-FFF2-40B4-BE49-F238E27FC236}">
                  <a16:creationId xmlns:a16="http://schemas.microsoft.com/office/drawing/2014/main" id="{D1E30050-9FC4-4CC7-8C0B-BF5EFD106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15">
              <a:extLst>
                <a:ext uri="{FF2B5EF4-FFF2-40B4-BE49-F238E27FC236}">
                  <a16:creationId xmlns:a16="http://schemas.microsoft.com/office/drawing/2014/main" id="{E7E03733-50FD-49A6-B226-40F6A0AD45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76241"/>
              <a:ext cx="5517475" cy="6130481"/>
            </a:xfrm>
            <a:custGeom>
              <a:avLst/>
              <a:gdLst>
                <a:gd name="connsiteX0" fmla="*/ 2549095 w 5517475"/>
                <a:gd name="connsiteY0" fmla="*/ 0 h 6130481"/>
                <a:gd name="connsiteX1" fmla="*/ 4804175 w 5517475"/>
                <a:gd name="connsiteY1" fmla="*/ 1134258 h 6130481"/>
                <a:gd name="connsiteX2" fmla="*/ 5411838 w 5517475"/>
                <a:gd name="connsiteY2" fmla="*/ 3362353 h 6130481"/>
                <a:gd name="connsiteX3" fmla="*/ 4601621 w 5517475"/>
                <a:gd name="connsiteY3" fmla="*/ 5293280 h 6130481"/>
                <a:gd name="connsiteX4" fmla="*/ 2481577 w 5517475"/>
                <a:gd name="connsiteY4" fmla="*/ 6130481 h 6130481"/>
                <a:gd name="connsiteX5" fmla="*/ 243517 w 5517475"/>
                <a:gd name="connsiteY5" fmla="*/ 5212325 h 6130481"/>
                <a:gd name="connsiteX6" fmla="*/ 34587 w 5517475"/>
                <a:gd name="connsiteY6" fmla="*/ 4985345 h 6130481"/>
                <a:gd name="connsiteX7" fmla="*/ 0 w 5517475"/>
                <a:gd name="connsiteY7" fmla="*/ 4939620 h 6130481"/>
                <a:gd name="connsiteX8" fmla="*/ 0 w 5517475"/>
                <a:gd name="connsiteY8" fmla="*/ 3799573 h 6130481"/>
                <a:gd name="connsiteX9" fmla="*/ 64364 w 5517475"/>
                <a:gd name="connsiteY9" fmla="*/ 3974159 h 6130481"/>
                <a:gd name="connsiteX10" fmla="*/ 636644 w 5517475"/>
                <a:gd name="connsiteY10" fmla="*/ 4813600 h 6130481"/>
                <a:gd name="connsiteX11" fmla="*/ 2481577 w 5517475"/>
                <a:gd name="connsiteY11" fmla="*/ 5570406 h 6130481"/>
                <a:gd name="connsiteX12" fmla="*/ 3449896 w 5517475"/>
                <a:gd name="connsiteY12" fmla="*/ 5407153 h 6130481"/>
                <a:gd name="connsiteX13" fmla="*/ 4205695 w 5517475"/>
                <a:gd name="connsiteY13" fmla="*/ 4897241 h 6130481"/>
                <a:gd name="connsiteX14" fmla="*/ 4461434 w 5517475"/>
                <a:gd name="connsiteY14" fmla="*/ 4564802 h 6130481"/>
                <a:gd name="connsiteX15" fmla="*/ 4588969 w 5517475"/>
                <a:gd name="connsiteY15" fmla="*/ 4149952 h 6130481"/>
                <a:gd name="connsiteX16" fmla="*/ 4886585 w 5517475"/>
                <a:gd name="connsiteY16" fmla="*/ 3168421 h 6130481"/>
                <a:gd name="connsiteX17" fmla="*/ 4877964 w 5517475"/>
                <a:gd name="connsiteY17" fmla="*/ 2321590 h 6130481"/>
                <a:gd name="connsiteX18" fmla="*/ 4382048 w 5517475"/>
                <a:gd name="connsiteY18" fmla="*/ 1501856 h 6130481"/>
                <a:gd name="connsiteX19" fmla="*/ 3551900 w 5517475"/>
                <a:gd name="connsiteY19" fmla="*/ 808425 h 6130481"/>
                <a:gd name="connsiteX20" fmla="*/ 2549095 w 5517475"/>
                <a:gd name="connsiteY20" fmla="*/ 559851 h 6130481"/>
                <a:gd name="connsiteX21" fmla="*/ 1712566 w 5517475"/>
                <a:gd name="connsiteY21" fmla="*/ 812008 h 6130481"/>
                <a:gd name="connsiteX22" fmla="*/ 906044 w 5517475"/>
                <a:gd name="connsiteY22" fmla="*/ 1502976 h 6130481"/>
                <a:gd name="connsiteX23" fmla="*/ 558825 w 5517475"/>
                <a:gd name="connsiteY23" fmla="*/ 1831049 h 6130481"/>
                <a:gd name="connsiteX24" fmla="*/ 25063 w 5517475"/>
                <a:gd name="connsiteY24" fmla="*/ 2389556 h 6130481"/>
                <a:gd name="connsiteX25" fmla="*/ 0 w 5517475"/>
                <a:gd name="connsiteY25" fmla="*/ 2432109 h 6130481"/>
                <a:gd name="connsiteX26" fmla="*/ 0 w 5517475"/>
                <a:gd name="connsiteY26" fmla="*/ 1587383 h 6130481"/>
                <a:gd name="connsiteX27" fmla="*/ 76951 w 5517475"/>
                <a:gd name="connsiteY27" fmla="*/ 1513741 h 6130481"/>
                <a:gd name="connsiteX28" fmla="*/ 510118 w 5517475"/>
                <a:gd name="connsiteY28" fmla="*/ 1107273 h 6130481"/>
                <a:gd name="connsiteX29" fmla="*/ 2549095 w 5517475"/>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475" h="6130481">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16">
              <a:extLst>
                <a:ext uri="{FF2B5EF4-FFF2-40B4-BE49-F238E27FC236}">
                  <a16:creationId xmlns:a16="http://schemas.microsoft.com/office/drawing/2014/main" id="{8A614510-A9F4-41B6-B78E-F49E390C7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74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ítulo 1">
            <a:extLst>
              <a:ext uri="{FF2B5EF4-FFF2-40B4-BE49-F238E27FC236}">
                <a16:creationId xmlns:a16="http://schemas.microsoft.com/office/drawing/2014/main" id="{72183F4B-7E5B-4CD5-9C61-7898DB9A1BCB}"/>
              </a:ext>
            </a:extLst>
          </p:cNvPr>
          <p:cNvSpPr>
            <a:spLocks noGrp="1"/>
          </p:cNvSpPr>
          <p:nvPr>
            <p:ph type="title"/>
          </p:nvPr>
        </p:nvSpPr>
        <p:spPr>
          <a:xfrm>
            <a:off x="804672" y="2053641"/>
            <a:ext cx="3669161" cy="2760098"/>
          </a:xfrm>
        </p:spPr>
        <p:txBody>
          <a:bodyPr>
            <a:normAutofit/>
          </a:bodyPr>
          <a:lstStyle/>
          <a:p>
            <a:r>
              <a:rPr lang="pt-BR" sz="4000" dirty="0">
                <a:solidFill>
                  <a:schemeClr val="tx2"/>
                </a:solidFill>
              </a:rPr>
              <a:t>Pontos importantes</a:t>
            </a:r>
          </a:p>
        </p:txBody>
      </p:sp>
      <p:sp>
        <p:nvSpPr>
          <p:cNvPr id="3" name="Espaço Reservado para Conteúdo 2">
            <a:extLst>
              <a:ext uri="{FF2B5EF4-FFF2-40B4-BE49-F238E27FC236}">
                <a16:creationId xmlns:a16="http://schemas.microsoft.com/office/drawing/2014/main" id="{3ABF302E-22F9-4390-A31F-B435E51D8714}"/>
              </a:ext>
            </a:extLst>
          </p:cNvPr>
          <p:cNvSpPr>
            <a:spLocks noGrp="1"/>
          </p:cNvSpPr>
          <p:nvPr>
            <p:ph idx="1"/>
          </p:nvPr>
        </p:nvSpPr>
        <p:spPr>
          <a:xfrm>
            <a:off x="6090574" y="801866"/>
            <a:ext cx="5306084" cy="5230634"/>
          </a:xfrm>
          <a:noFill/>
          <a:ln>
            <a:noFill/>
          </a:ln>
        </p:spPr>
        <p:txBody>
          <a:bodyPr anchor="ctr">
            <a:normAutofit/>
          </a:bodyPr>
          <a:lstStyle/>
          <a:p>
            <a:r>
              <a:rPr lang="pt-BR" sz="3200" dirty="0">
                <a:solidFill>
                  <a:schemeClr val="tx2"/>
                </a:solidFill>
              </a:rPr>
              <a:t>Botijão P13 (13 Kg de gás)</a:t>
            </a:r>
          </a:p>
          <a:p>
            <a:r>
              <a:rPr lang="pt-BR" sz="3200" dirty="0">
                <a:solidFill>
                  <a:schemeClr val="tx2"/>
                </a:solidFill>
              </a:rPr>
              <a:t>Botijão completamente cheio</a:t>
            </a:r>
          </a:p>
        </p:txBody>
      </p:sp>
      <p:pic>
        <p:nvPicPr>
          <p:cNvPr id="4" name="Áudio 3">
            <a:hlinkClick r:id="" action="ppaction://media"/>
            <a:extLst>
              <a:ext uri="{FF2B5EF4-FFF2-40B4-BE49-F238E27FC236}">
                <a16:creationId xmlns:a16="http://schemas.microsoft.com/office/drawing/2014/main" id="{EA818EAC-F7F3-62E1-8A31-5339B2BA1BB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20967872"/>
      </p:ext>
    </p:extLst>
  </p:cSld>
  <p:clrMapOvr>
    <a:masterClrMapping/>
  </p:clrMapOvr>
  <mc:AlternateContent xmlns:mc="http://schemas.openxmlformats.org/markup-compatibility/2006">
    <mc:Choice xmlns:p14="http://schemas.microsoft.com/office/powerpoint/2010/main" Requires="p14">
      <p:transition spd="slow" p14:dur="2000" advTm="20164"/>
    </mc:Choice>
    <mc:Fallback>
      <p:transition spd="slow" advTm="201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F0EF899-D64B-49B3-9EE5-DA707DE316AB}"/>
              </a:ext>
            </a:extLst>
          </p:cNvPr>
          <p:cNvSpPr>
            <a:spLocks noGrp="1"/>
          </p:cNvSpPr>
          <p:nvPr>
            <p:ph type="title"/>
          </p:nvPr>
        </p:nvSpPr>
        <p:spPr>
          <a:xfrm>
            <a:off x="341376" y="2870177"/>
            <a:ext cx="4766330" cy="1454051"/>
          </a:xfrm>
        </p:spPr>
        <p:txBody>
          <a:bodyPr>
            <a:normAutofit/>
          </a:bodyPr>
          <a:lstStyle/>
          <a:p>
            <a:r>
              <a:rPr lang="pt-BR" sz="3600">
                <a:solidFill>
                  <a:schemeClr val="tx2"/>
                </a:solidFill>
              </a:rPr>
              <a:t>Arduino Nano</a:t>
            </a:r>
          </a:p>
        </p:txBody>
      </p:sp>
      <p:grpSp>
        <p:nvGrpSpPr>
          <p:cNvPr id="66" name="Group 65">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67" name="Freeform: Shape 66">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Imagem 4">
            <a:extLst>
              <a:ext uri="{FF2B5EF4-FFF2-40B4-BE49-F238E27FC236}">
                <a16:creationId xmlns:a16="http://schemas.microsoft.com/office/drawing/2014/main" id="{56D0C92F-50F9-4FEE-A6F9-9EC8E02985F6}"/>
              </a:ext>
            </a:extLst>
          </p:cNvPr>
          <p:cNvPicPr>
            <a:picLocks noChangeAspect="1"/>
          </p:cNvPicPr>
          <p:nvPr/>
        </p:nvPicPr>
        <p:blipFill>
          <a:blip r:embed="rId4"/>
          <a:stretch>
            <a:fillRect/>
          </a:stretch>
        </p:blipFill>
        <p:spPr>
          <a:xfrm>
            <a:off x="7708392" y="2886281"/>
            <a:ext cx="4142232" cy="2008982"/>
          </a:xfrm>
          <a:prstGeom prst="rect">
            <a:avLst/>
          </a:prstGeom>
        </p:spPr>
      </p:pic>
      <p:pic>
        <p:nvPicPr>
          <p:cNvPr id="3" name="Áudio 2">
            <a:hlinkClick r:id="" action="ppaction://media"/>
            <a:extLst>
              <a:ext uri="{FF2B5EF4-FFF2-40B4-BE49-F238E27FC236}">
                <a16:creationId xmlns:a16="http://schemas.microsoft.com/office/drawing/2014/main" id="{7F956940-ECF6-A4D0-7EFF-6E84380B58D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42634883"/>
      </p:ext>
    </p:extLst>
  </p:cSld>
  <p:clrMapOvr>
    <a:masterClrMapping/>
  </p:clrMapOvr>
  <mc:AlternateContent xmlns:mc="http://schemas.openxmlformats.org/markup-compatibility/2006">
    <mc:Choice xmlns:p14="http://schemas.microsoft.com/office/powerpoint/2010/main" Requires="p14">
      <p:transition spd="slow" p14:dur="2000" advTm="3771"/>
    </mc:Choice>
    <mc:Fallback>
      <p:transition spd="slow" advTm="37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F0EF899-D64B-49B3-9EE5-DA707DE316AB}"/>
              </a:ext>
            </a:extLst>
          </p:cNvPr>
          <p:cNvSpPr>
            <a:spLocks noGrp="1"/>
          </p:cNvSpPr>
          <p:nvPr>
            <p:ph type="title"/>
          </p:nvPr>
        </p:nvSpPr>
        <p:spPr>
          <a:xfrm>
            <a:off x="558745" y="2850311"/>
            <a:ext cx="4766330" cy="1454051"/>
          </a:xfrm>
        </p:spPr>
        <p:txBody>
          <a:bodyPr>
            <a:normAutofit/>
          </a:bodyPr>
          <a:lstStyle/>
          <a:p>
            <a:r>
              <a:rPr lang="pt-BR" sz="3600">
                <a:solidFill>
                  <a:schemeClr val="tx2"/>
                </a:solidFill>
              </a:rPr>
              <a:t>Sensor MQ-2</a:t>
            </a:r>
          </a:p>
        </p:txBody>
      </p:sp>
      <p:grpSp>
        <p:nvGrpSpPr>
          <p:cNvPr id="55" name="Group 54">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56" name="Freeform: Shape 55">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Imagem 2">
            <a:extLst>
              <a:ext uri="{FF2B5EF4-FFF2-40B4-BE49-F238E27FC236}">
                <a16:creationId xmlns:a16="http://schemas.microsoft.com/office/drawing/2014/main" id="{1AF9596A-2316-482B-B6F7-7D4A9D99A10A}"/>
              </a:ext>
            </a:extLst>
          </p:cNvPr>
          <p:cNvPicPr>
            <a:picLocks noChangeAspect="1"/>
          </p:cNvPicPr>
          <p:nvPr/>
        </p:nvPicPr>
        <p:blipFill>
          <a:blip r:embed="rId4"/>
          <a:stretch>
            <a:fillRect/>
          </a:stretch>
        </p:blipFill>
        <p:spPr>
          <a:xfrm>
            <a:off x="7871677" y="1955727"/>
            <a:ext cx="3434662" cy="3434662"/>
          </a:xfrm>
          <a:prstGeom prst="rect">
            <a:avLst/>
          </a:prstGeom>
        </p:spPr>
      </p:pic>
      <p:pic>
        <p:nvPicPr>
          <p:cNvPr id="4" name="Áudio 3">
            <a:hlinkClick r:id="" action="ppaction://media"/>
            <a:extLst>
              <a:ext uri="{FF2B5EF4-FFF2-40B4-BE49-F238E27FC236}">
                <a16:creationId xmlns:a16="http://schemas.microsoft.com/office/drawing/2014/main" id="{1B5CC66A-AAD5-A570-0C88-EB055A8D497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67064055"/>
      </p:ext>
    </p:extLst>
  </p:cSld>
  <p:clrMapOvr>
    <a:masterClrMapping/>
  </p:clrMapOvr>
  <mc:AlternateContent xmlns:mc="http://schemas.openxmlformats.org/markup-compatibility/2006">
    <mc:Choice xmlns:p14="http://schemas.microsoft.com/office/powerpoint/2010/main" Requires="p14">
      <p:transition spd="slow" p14:dur="2000" advTm="6000"/>
    </mc:Choice>
    <mc:Fallback>
      <p:transition spd="slow" advTm="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F0EF899-D64B-49B3-9EE5-DA707DE316AB}"/>
              </a:ext>
            </a:extLst>
          </p:cNvPr>
          <p:cNvSpPr>
            <a:spLocks noGrp="1"/>
          </p:cNvSpPr>
          <p:nvPr>
            <p:ph type="title"/>
          </p:nvPr>
        </p:nvSpPr>
        <p:spPr>
          <a:xfrm>
            <a:off x="710534" y="2701974"/>
            <a:ext cx="4766330" cy="1454051"/>
          </a:xfrm>
        </p:spPr>
        <p:txBody>
          <a:bodyPr>
            <a:normAutofit/>
          </a:bodyPr>
          <a:lstStyle/>
          <a:p>
            <a:r>
              <a:rPr lang="pt-BR" sz="3600">
                <a:solidFill>
                  <a:schemeClr val="tx2"/>
                </a:solidFill>
              </a:rPr>
              <a:t>Válvula Solenoide 12V</a:t>
            </a:r>
          </a:p>
        </p:txBody>
      </p:sp>
      <p:grpSp>
        <p:nvGrpSpPr>
          <p:cNvPr id="42" name="Group 41">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43" name="Freeform: Shape 42">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Espaço Reservado para Conteúdo 3" descr="Câmera fotográfica preta&#10;&#10;Descrição gerada automaticamente com confiança média">
            <a:extLst>
              <a:ext uri="{FF2B5EF4-FFF2-40B4-BE49-F238E27FC236}">
                <a16:creationId xmlns:a16="http://schemas.microsoft.com/office/drawing/2014/main" id="{527853F2-6B86-4EBD-92D0-AA45B1AD730B}"/>
              </a:ext>
            </a:extLst>
          </p:cNvPr>
          <p:cNvPicPr>
            <a:picLocks noChangeAspect="1"/>
          </p:cNvPicPr>
          <p:nvPr/>
        </p:nvPicPr>
        <p:blipFill>
          <a:blip r:embed="rId4"/>
          <a:stretch>
            <a:fillRect/>
          </a:stretch>
        </p:blipFill>
        <p:spPr>
          <a:xfrm>
            <a:off x="7708392" y="1819656"/>
            <a:ext cx="4142232" cy="4142232"/>
          </a:xfrm>
          <a:prstGeom prst="rect">
            <a:avLst/>
          </a:prstGeom>
        </p:spPr>
      </p:pic>
      <p:pic>
        <p:nvPicPr>
          <p:cNvPr id="3" name="Áudio 2">
            <a:hlinkClick r:id="" action="ppaction://media"/>
            <a:extLst>
              <a:ext uri="{FF2B5EF4-FFF2-40B4-BE49-F238E27FC236}">
                <a16:creationId xmlns:a16="http://schemas.microsoft.com/office/drawing/2014/main" id="{4A805961-AD72-C119-878E-4FB90A45620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02164780"/>
      </p:ext>
    </p:extLst>
  </p:cSld>
  <p:clrMapOvr>
    <a:masterClrMapping/>
  </p:clrMapOvr>
  <mc:AlternateContent xmlns:mc="http://schemas.openxmlformats.org/markup-compatibility/2006">
    <mc:Choice xmlns:p14="http://schemas.microsoft.com/office/powerpoint/2010/main" Requires="p14">
      <p:transition spd="slow" p14:dur="2000" advTm="2587"/>
    </mc:Choice>
    <mc:Fallback>
      <p:transition spd="slow" advTm="25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F0EF899-D64B-49B3-9EE5-DA707DE316AB}"/>
              </a:ext>
            </a:extLst>
          </p:cNvPr>
          <p:cNvSpPr>
            <a:spLocks noGrp="1"/>
          </p:cNvSpPr>
          <p:nvPr>
            <p:ph type="title"/>
          </p:nvPr>
        </p:nvSpPr>
        <p:spPr>
          <a:xfrm>
            <a:off x="652236" y="2701974"/>
            <a:ext cx="4766330" cy="1454051"/>
          </a:xfrm>
        </p:spPr>
        <p:txBody>
          <a:bodyPr>
            <a:normAutofit/>
          </a:bodyPr>
          <a:lstStyle/>
          <a:p>
            <a:r>
              <a:rPr lang="pt-BR" sz="3600">
                <a:solidFill>
                  <a:schemeClr val="tx2"/>
                </a:solidFill>
              </a:rPr>
              <a:t>Display LCD 16x2</a:t>
            </a:r>
          </a:p>
        </p:txBody>
      </p:sp>
      <p:grpSp>
        <p:nvGrpSpPr>
          <p:cNvPr id="55" name="Group 54">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56" name="Freeform: Shape 55">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Imagem 2">
            <a:extLst>
              <a:ext uri="{FF2B5EF4-FFF2-40B4-BE49-F238E27FC236}">
                <a16:creationId xmlns:a16="http://schemas.microsoft.com/office/drawing/2014/main" id="{52B0D62A-9444-473E-AD0A-6CA4BC5C0A57}"/>
              </a:ext>
            </a:extLst>
          </p:cNvPr>
          <p:cNvPicPr>
            <a:picLocks noChangeAspect="1"/>
          </p:cNvPicPr>
          <p:nvPr/>
        </p:nvPicPr>
        <p:blipFill>
          <a:blip r:embed="rId4"/>
          <a:stretch>
            <a:fillRect/>
          </a:stretch>
        </p:blipFill>
        <p:spPr>
          <a:xfrm>
            <a:off x="7708392" y="2063012"/>
            <a:ext cx="3831372" cy="3381185"/>
          </a:xfrm>
          <a:prstGeom prst="rect">
            <a:avLst/>
          </a:prstGeom>
        </p:spPr>
      </p:pic>
      <p:pic>
        <p:nvPicPr>
          <p:cNvPr id="4" name="Áudio 3">
            <a:hlinkClick r:id="" action="ppaction://media"/>
            <a:extLst>
              <a:ext uri="{FF2B5EF4-FFF2-40B4-BE49-F238E27FC236}">
                <a16:creationId xmlns:a16="http://schemas.microsoft.com/office/drawing/2014/main" id="{EA4C1F5C-39CE-E269-4AE6-1590B815588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43210774"/>
      </p:ext>
    </p:extLst>
  </p:cSld>
  <p:clrMapOvr>
    <a:masterClrMapping/>
  </p:clrMapOvr>
  <mc:AlternateContent xmlns:mc="http://schemas.openxmlformats.org/markup-compatibility/2006">
    <mc:Choice xmlns:p14="http://schemas.microsoft.com/office/powerpoint/2010/main" Requires="p14">
      <p:transition spd="slow" p14:dur="2000" advTm="2424"/>
    </mc:Choice>
    <mc:Fallback>
      <p:transition spd="slow" advTm="24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7BF42CA-AD55-48B4-8949-C4DCA60A6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9">
            <a:extLst>
              <a:ext uri="{FF2B5EF4-FFF2-40B4-BE49-F238E27FC236}">
                <a16:creationId xmlns:a16="http://schemas.microsoft.com/office/drawing/2014/main" id="{66AE1D3D-3106-4CB2-AA7C-0C1642AC0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1" name="Group 11">
            <a:extLst>
              <a:ext uri="{FF2B5EF4-FFF2-40B4-BE49-F238E27FC236}">
                <a16:creationId xmlns:a16="http://schemas.microsoft.com/office/drawing/2014/main" id="{0A31B6AF-B711-4CDB-8C2B-16E963DDC4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37" y="0"/>
            <a:ext cx="5646974" cy="6483075"/>
            <a:chOff x="-19221" y="0"/>
            <a:chExt cx="5646974" cy="6483075"/>
          </a:xfrm>
        </p:grpSpPr>
        <p:sp>
          <p:nvSpPr>
            <p:cNvPr id="13" name="Freeform: Shape 12">
              <a:extLst>
                <a:ext uri="{FF2B5EF4-FFF2-40B4-BE49-F238E27FC236}">
                  <a16:creationId xmlns:a16="http://schemas.microsoft.com/office/drawing/2014/main" id="{CA818331-E13C-49C6-B98D-A60AD0E85A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37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13">
              <a:extLst>
                <a:ext uri="{FF2B5EF4-FFF2-40B4-BE49-F238E27FC236}">
                  <a16:creationId xmlns:a16="http://schemas.microsoft.com/office/drawing/2014/main" id="{67C4629D-4AB7-48D4-A61B-1AE1837A78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54000">
                  <a:schemeClr val="accent6">
                    <a:alpha val="10000"/>
                  </a:schemeClr>
                </a:gs>
                <a:gs pos="100000">
                  <a:schemeClr val="bg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14">
              <a:extLst>
                <a:ext uri="{FF2B5EF4-FFF2-40B4-BE49-F238E27FC236}">
                  <a16:creationId xmlns:a16="http://schemas.microsoft.com/office/drawing/2014/main" id="{D1E30050-9FC4-4CC7-8C0B-BF5EFD106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15">
              <a:extLst>
                <a:ext uri="{FF2B5EF4-FFF2-40B4-BE49-F238E27FC236}">
                  <a16:creationId xmlns:a16="http://schemas.microsoft.com/office/drawing/2014/main" id="{E7E03733-50FD-49A6-B226-40F6A0AD45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76241"/>
              <a:ext cx="5517475" cy="6130481"/>
            </a:xfrm>
            <a:custGeom>
              <a:avLst/>
              <a:gdLst>
                <a:gd name="connsiteX0" fmla="*/ 2549095 w 5517475"/>
                <a:gd name="connsiteY0" fmla="*/ 0 h 6130481"/>
                <a:gd name="connsiteX1" fmla="*/ 4804175 w 5517475"/>
                <a:gd name="connsiteY1" fmla="*/ 1134258 h 6130481"/>
                <a:gd name="connsiteX2" fmla="*/ 5411838 w 5517475"/>
                <a:gd name="connsiteY2" fmla="*/ 3362353 h 6130481"/>
                <a:gd name="connsiteX3" fmla="*/ 4601621 w 5517475"/>
                <a:gd name="connsiteY3" fmla="*/ 5293280 h 6130481"/>
                <a:gd name="connsiteX4" fmla="*/ 2481577 w 5517475"/>
                <a:gd name="connsiteY4" fmla="*/ 6130481 h 6130481"/>
                <a:gd name="connsiteX5" fmla="*/ 243517 w 5517475"/>
                <a:gd name="connsiteY5" fmla="*/ 5212325 h 6130481"/>
                <a:gd name="connsiteX6" fmla="*/ 34587 w 5517475"/>
                <a:gd name="connsiteY6" fmla="*/ 4985345 h 6130481"/>
                <a:gd name="connsiteX7" fmla="*/ 0 w 5517475"/>
                <a:gd name="connsiteY7" fmla="*/ 4939620 h 6130481"/>
                <a:gd name="connsiteX8" fmla="*/ 0 w 5517475"/>
                <a:gd name="connsiteY8" fmla="*/ 3799573 h 6130481"/>
                <a:gd name="connsiteX9" fmla="*/ 64364 w 5517475"/>
                <a:gd name="connsiteY9" fmla="*/ 3974159 h 6130481"/>
                <a:gd name="connsiteX10" fmla="*/ 636644 w 5517475"/>
                <a:gd name="connsiteY10" fmla="*/ 4813600 h 6130481"/>
                <a:gd name="connsiteX11" fmla="*/ 2481577 w 5517475"/>
                <a:gd name="connsiteY11" fmla="*/ 5570406 h 6130481"/>
                <a:gd name="connsiteX12" fmla="*/ 3449896 w 5517475"/>
                <a:gd name="connsiteY12" fmla="*/ 5407153 h 6130481"/>
                <a:gd name="connsiteX13" fmla="*/ 4205695 w 5517475"/>
                <a:gd name="connsiteY13" fmla="*/ 4897241 h 6130481"/>
                <a:gd name="connsiteX14" fmla="*/ 4461434 w 5517475"/>
                <a:gd name="connsiteY14" fmla="*/ 4564802 h 6130481"/>
                <a:gd name="connsiteX15" fmla="*/ 4588969 w 5517475"/>
                <a:gd name="connsiteY15" fmla="*/ 4149952 h 6130481"/>
                <a:gd name="connsiteX16" fmla="*/ 4886585 w 5517475"/>
                <a:gd name="connsiteY16" fmla="*/ 3168421 h 6130481"/>
                <a:gd name="connsiteX17" fmla="*/ 4877964 w 5517475"/>
                <a:gd name="connsiteY17" fmla="*/ 2321590 h 6130481"/>
                <a:gd name="connsiteX18" fmla="*/ 4382048 w 5517475"/>
                <a:gd name="connsiteY18" fmla="*/ 1501856 h 6130481"/>
                <a:gd name="connsiteX19" fmla="*/ 3551900 w 5517475"/>
                <a:gd name="connsiteY19" fmla="*/ 808425 h 6130481"/>
                <a:gd name="connsiteX20" fmla="*/ 2549095 w 5517475"/>
                <a:gd name="connsiteY20" fmla="*/ 559851 h 6130481"/>
                <a:gd name="connsiteX21" fmla="*/ 1712566 w 5517475"/>
                <a:gd name="connsiteY21" fmla="*/ 812008 h 6130481"/>
                <a:gd name="connsiteX22" fmla="*/ 906044 w 5517475"/>
                <a:gd name="connsiteY22" fmla="*/ 1502976 h 6130481"/>
                <a:gd name="connsiteX23" fmla="*/ 558825 w 5517475"/>
                <a:gd name="connsiteY23" fmla="*/ 1831049 h 6130481"/>
                <a:gd name="connsiteX24" fmla="*/ 25063 w 5517475"/>
                <a:gd name="connsiteY24" fmla="*/ 2389556 h 6130481"/>
                <a:gd name="connsiteX25" fmla="*/ 0 w 5517475"/>
                <a:gd name="connsiteY25" fmla="*/ 2432109 h 6130481"/>
                <a:gd name="connsiteX26" fmla="*/ 0 w 5517475"/>
                <a:gd name="connsiteY26" fmla="*/ 1587383 h 6130481"/>
                <a:gd name="connsiteX27" fmla="*/ 76951 w 5517475"/>
                <a:gd name="connsiteY27" fmla="*/ 1513741 h 6130481"/>
                <a:gd name="connsiteX28" fmla="*/ 510118 w 5517475"/>
                <a:gd name="connsiteY28" fmla="*/ 1107273 h 6130481"/>
                <a:gd name="connsiteX29" fmla="*/ 2549095 w 5517475"/>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475" h="6130481">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16">
              <a:extLst>
                <a:ext uri="{FF2B5EF4-FFF2-40B4-BE49-F238E27FC236}">
                  <a16:creationId xmlns:a16="http://schemas.microsoft.com/office/drawing/2014/main" id="{8A614510-A9F4-41B6-B78E-F49E390C7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74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ítulo 1">
            <a:extLst>
              <a:ext uri="{FF2B5EF4-FFF2-40B4-BE49-F238E27FC236}">
                <a16:creationId xmlns:a16="http://schemas.microsoft.com/office/drawing/2014/main" id="{72183F4B-7E5B-4CD5-9C61-7898DB9A1BCB}"/>
              </a:ext>
            </a:extLst>
          </p:cNvPr>
          <p:cNvSpPr>
            <a:spLocks noGrp="1"/>
          </p:cNvSpPr>
          <p:nvPr>
            <p:ph type="title"/>
          </p:nvPr>
        </p:nvSpPr>
        <p:spPr>
          <a:xfrm>
            <a:off x="804672" y="2053641"/>
            <a:ext cx="3669161" cy="2760098"/>
          </a:xfrm>
        </p:spPr>
        <p:txBody>
          <a:bodyPr>
            <a:normAutofit/>
          </a:bodyPr>
          <a:lstStyle/>
          <a:p>
            <a:r>
              <a:rPr lang="pt-BR" sz="4000" dirty="0">
                <a:solidFill>
                  <a:schemeClr val="tx2"/>
                </a:solidFill>
              </a:rPr>
              <a:t>O que mais foi utilizado</a:t>
            </a:r>
          </a:p>
        </p:txBody>
      </p:sp>
      <p:sp>
        <p:nvSpPr>
          <p:cNvPr id="3" name="Espaço Reservado para Conteúdo 2">
            <a:extLst>
              <a:ext uri="{FF2B5EF4-FFF2-40B4-BE49-F238E27FC236}">
                <a16:creationId xmlns:a16="http://schemas.microsoft.com/office/drawing/2014/main" id="{3ABF302E-22F9-4390-A31F-B435E51D8714}"/>
              </a:ext>
            </a:extLst>
          </p:cNvPr>
          <p:cNvSpPr>
            <a:spLocks noGrp="1"/>
          </p:cNvSpPr>
          <p:nvPr>
            <p:ph idx="1"/>
          </p:nvPr>
        </p:nvSpPr>
        <p:spPr>
          <a:xfrm>
            <a:off x="6090574" y="801866"/>
            <a:ext cx="5306084" cy="5230634"/>
          </a:xfrm>
          <a:noFill/>
          <a:ln>
            <a:noFill/>
          </a:ln>
        </p:spPr>
        <p:txBody>
          <a:bodyPr anchor="ctr">
            <a:normAutofit/>
          </a:bodyPr>
          <a:lstStyle/>
          <a:p>
            <a:r>
              <a:rPr lang="pt-BR" sz="3200">
                <a:solidFill>
                  <a:schemeClr val="tx2"/>
                </a:solidFill>
              </a:rPr>
              <a:t>Resistores</a:t>
            </a:r>
          </a:p>
          <a:p>
            <a:r>
              <a:rPr lang="pt-BR" sz="3200">
                <a:solidFill>
                  <a:schemeClr val="tx2"/>
                </a:solidFill>
              </a:rPr>
              <a:t>Transistores</a:t>
            </a:r>
          </a:p>
          <a:p>
            <a:r>
              <a:rPr lang="pt-BR" sz="3200">
                <a:solidFill>
                  <a:schemeClr val="tx2"/>
                </a:solidFill>
              </a:rPr>
              <a:t>Botão</a:t>
            </a:r>
          </a:p>
          <a:p>
            <a:r>
              <a:rPr lang="pt-BR" sz="3200">
                <a:solidFill>
                  <a:schemeClr val="tx2"/>
                </a:solidFill>
              </a:rPr>
              <a:t>Leds (verde e vermelho)</a:t>
            </a:r>
          </a:p>
          <a:p>
            <a:r>
              <a:rPr lang="pt-BR" sz="3200">
                <a:solidFill>
                  <a:schemeClr val="tx2"/>
                </a:solidFill>
              </a:rPr>
              <a:t>Buzzer ativo</a:t>
            </a:r>
          </a:p>
          <a:p>
            <a:r>
              <a:rPr lang="pt-BR" sz="3200">
                <a:solidFill>
                  <a:schemeClr val="tx2"/>
                </a:solidFill>
              </a:rPr>
              <a:t>Diodos flyback</a:t>
            </a:r>
          </a:p>
          <a:p>
            <a:r>
              <a:rPr lang="pt-BR" sz="3200" b="0" i="0">
                <a:solidFill>
                  <a:schemeClr val="tx2"/>
                </a:solidFill>
                <a:effectLst/>
                <a:latin typeface="arial" panose="020B0604020202020204" pitchFamily="34" charset="0"/>
              </a:rPr>
              <a:t>Relé</a:t>
            </a:r>
          </a:p>
          <a:p>
            <a:r>
              <a:rPr lang="pt-BR" sz="3200">
                <a:solidFill>
                  <a:schemeClr val="tx2"/>
                </a:solidFill>
                <a:latin typeface="arial" panose="020B0604020202020204" pitchFamily="34" charset="0"/>
              </a:rPr>
              <a:t>Bateria 12V</a:t>
            </a:r>
            <a:endParaRPr lang="pt-BR" sz="3200">
              <a:solidFill>
                <a:schemeClr val="tx2"/>
              </a:solidFill>
            </a:endParaRPr>
          </a:p>
        </p:txBody>
      </p:sp>
      <p:pic>
        <p:nvPicPr>
          <p:cNvPr id="4" name="Áudio 3">
            <a:hlinkClick r:id="" action="ppaction://media"/>
            <a:extLst>
              <a:ext uri="{FF2B5EF4-FFF2-40B4-BE49-F238E27FC236}">
                <a16:creationId xmlns:a16="http://schemas.microsoft.com/office/drawing/2014/main" id="{01B14A03-6FB2-76CB-9B5F-A382379C638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17282665"/>
      </p:ext>
    </p:extLst>
  </p:cSld>
  <p:clrMapOvr>
    <a:masterClrMapping/>
  </p:clrMapOvr>
  <mc:AlternateContent xmlns:mc="http://schemas.openxmlformats.org/markup-compatibility/2006">
    <mc:Choice xmlns:p14="http://schemas.microsoft.com/office/powerpoint/2010/main" Requires="p14">
      <p:transition spd="slow" p14:dur="2000" advTm="6000"/>
    </mc:Choice>
    <mc:Fallback>
      <p:transition spd="slow" advTm="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649E800-A5C8-49A0-A453-ED537DA31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BA67DD7-B75D-4A30-90A4-EEA9F64AF1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8194" y="0"/>
            <a:ext cx="6164729" cy="6858000"/>
          </a:xfrm>
          <a:custGeom>
            <a:avLst/>
            <a:gdLst>
              <a:gd name="connsiteX0" fmla="*/ 0 w 6164729"/>
              <a:gd name="connsiteY0" fmla="*/ 6857542 h 6858000"/>
              <a:gd name="connsiteX1" fmla="*/ 199783 w 6164729"/>
              <a:gd name="connsiteY1" fmla="*/ 6857542 h 6858000"/>
              <a:gd name="connsiteX2" fmla="*/ 199783 w 6164729"/>
              <a:gd name="connsiteY2" fmla="*/ 6858000 h 6858000"/>
              <a:gd name="connsiteX3" fmla="*/ 0 w 6164729"/>
              <a:gd name="connsiteY3" fmla="*/ 6858000 h 6858000"/>
              <a:gd name="connsiteX4" fmla="*/ 4818273 w 6164729"/>
              <a:gd name="connsiteY4" fmla="*/ 0 h 6858000"/>
              <a:gd name="connsiteX5" fmla="*/ 5018056 w 6164729"/>
              <a:gd name="connsiteY5" fmla="*/ 0 h 6858000"/>
              <a:gd name="connsiteX6" fmla="*/ 5030703 w 6164729"/>
              <a:gd name="connsiteY6" fmla="*/ 31774 h 6858000"/>
              <a:gd name="connsiteX7" fmla="*/ 6085711 w 6164729"/>
              <a:gd name="connsiteY7" fmla="*/ 2682457 h 6858000"/>
              <a:gd name="connsiteX8" fmla="*/ 6085711 w 6164729"/>
              <a:gd name="connsiteY8" fmla="*/ 3752208 h 6858000"/>
              <a:gd name="connsiteX9" fmla="*/ 4928207 w 6164729"/>
              <a:gd name="connsiteY9" fmla="*/ 6660411 h 6858000"/>
              <a:gd name="connsiteX10" fmla="*/ 4849745 w 6164729"/>
              <a:gd name="connsiteY10" fmla="*/ 6857542 h 6858000"/>
              <a:gd name="connsiteX11" fmla="*/ 4649962 w 6164729"/>
              <a:gd name="connsiteY11" fmla="*/ 6857542 h 6858000"/>
              <a:gd name="connsiteX12" fmla="*/ 4728424 w 6164729"/>
              <a:gd name="connsiteY12" fmla="*/ 6660411 h 6858000"/>
              <a:gd name="connsiteX13" fmla="*/ 5885928 w 6164729"/>
              <a:gd name="connsiteY13" fmla="*/ 3752208 h 6858000"/>
              <a:gd name="connsiteX14" fmla="*/ 5885928 w 6164729"/>
              <a:gd name="connsiteY14" fmla="*/ 2682457 h 6858000"/>
              <a:gd name="connsiteX15" fmla="*/ 4830920 w 6164729"/>
              <a:gd name="connsiteY15" fmla="*/ 3177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64729" h="6858000">
                <a:moveTo>
                  <a:pt x="0" y="6857542"/>
                </a:moveTo>
                <a:lnTo>
                  <a:pt x="199783" y="6857542"/>
                </a:lnTo>
                <a:lnTo>
                  <a:pt x="199783" y="6858000"/>
                </a:lnTo>
                <a:lnTo>
                  <a:pt x="0" y="6858000"/>
                </a:lnTo>
                <a:close/>
                <a:moveTo>
                  <a:pt x="4818273" y="0"/>
                </a:moveTo>
                <a:lnTo>
                  <a:pt x="5018056" y="0"/>
                </a:lnTo>
                <a:lnTo>
                  <a:pt x="5030703" y="31774"/>
                </a:lnTo>
                <a:cubicBezTo>
                  <a:pt x="6085711" y="2682457"/>
                  <a:pt x="6085711" y="2682457"/>
                  <a:pt x="6085711" y="2682457"/>
                </a:cubicBezTo>
                <a:cubicBezTo>
                  <a:pt x="6191069" y="2988100"/>
                  <a:pt x="6191069" y="3446565"/>
                  <a:pt x="6085711" y="3752208"/>
                </a:cubicBezTo>
                <a:cubicBezTo>
                  <a:pt x="5601723" y="4968215"/>
                  <a:pt x="5223609" y="5918220"/>
                  <a:pt x="4928207" y="6660411"/>
                </a:cubicBezTo>
                <a:lnTo>
                  <a:pt x="4849745" y="6857542"/>
                </a:lnTo>
                <a:lnTo>
                  <a:pt x="4649962" y="6857542"/>
                </a:lnTo>
                <a:lnTo>
                  <a:pt x="4728424" y="6660411"/>
                </a:lnTo>
                <a:cubicBezTo>
                  <a:pt x="5023826" y="5918220"/>
                  <a:pt x="5401940" y="4968215"/>
                  <a:pt x="5885928" y="3752208"/>
                </a:cubicBezTo>
                <a:cubicBezTo>
                  <a:pt x="5991286" y="3446565"/>
                  <a:pt x="5991286" y="2988100"/>
                  <a:pt x="5885928" y="2682457"/>
                </a:cubicBezTo>
                <a:cubicBezTo>
                  <a:pt x="5885928" y="2682457"/>
                  <a:pt x="5885928" y="2682457"/>
                  <a:pt x="4830920" y="31774"/>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Espaço Reservado para Conteúdo 4" descr="Diagrama&#10;&#10;Descrição gerada automaticamente">
            <a:extLst>
              <a:ext uri="{FF2B5EF4-FFF2-40B4-BE49-F238E27FC236}">
                <a16:creationId xmlns:a16="http://schemas.microsoft.com/office/drawing/2014/main" id="{F8445B96-3813-F88E-A507-2FDAFAD8D455}"/>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626912" y="1409658"/>
            <a:ext cx="7125016" cy="4038684"/>
          </a:xfrm>
          <a:prstGeom prst="rect">
            <a:avLst/>
          </a:prstGeom>
        </p:spPr>
      </p:pic>
      <p:grpSp>
        <p:nvGrpSpPr>
          <p:cNvPr id="14" name="Group 13">
            <a:extLst>
              <a:ext uri="{FF2B5EF4-FFF2-40B4-BE49-F238E27FC236}">
                <a16:creationId xmlns:a16="http://schemas.microsoft.com/office/drawing/2014/main" id="{E8C5FC48-0A3C-4D6D-A0D5-EEE93213DB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00124"/>
            <a:chExt cx="1562267" cy="1172973"/>
          </a:xfrm>
        </p:grpSpPr>
        <p:sp>
          <p:nvSpPr>
            <p:cNvPr id="15" name="Freeform 5">
              <a:extLst>
                <a:ext uri="{FF2B5EF4-FFF2-40B4-BE49-F238E27FC236}">
                  <a16:creationId xmlns:a16="http://schemas.microsoft.com/office/drawing/2014/main" id="{DBBC336D-7E16-4EE1-90F2-8D9F2B618B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0199BE21-2D26-4357-8702-909F3621A3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4" name="Áudio 3">
            <a:hlinkClick r:id="" action="ppaction://media"/>
            <a:extLst>
              <a:ext uri="{FF2B5EF4-FFF2-40B4-BE49-F238E27FC236}">
                <a16:creationId xmlns:a16="http://schemas.microsoft.com/office/drawing/2014/main" id="{51DD5217-DE94-ED83-45F1-B4E478C4E5C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92143277"/>
      </p:ext>
    </p:extLst>
  </p:cSld>
  <p:clrMapOvr>
    <a:masterClrMapping/>
  </p:clrMapOvr>
  <mc:AlternateContent xmlns:mc="http://schemas.openxmlformats.org/markup-compatibility/2006">
    <mc:Choice xmlns:p14="http://schemas.microsoft.com/office/powerpoint/2010/main" Requires="p14">
      <p:transition spd="slow" p14:dur="2000" advTm="25236"/>
    </mc:Choice>
    <mc:Fallback>
      <p:transition spd="slow" advTm="252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3004" x="3000375" y="6251575"/>
          <p14:tracePt t="3192" x="2849563" y="6761163"/>
          <p14:tracePt t="3196" x="2728913" y="6675438"/>
          <p14:tracePt t="3200" x="2630488" y="6602413"/>
          <p14:tracePt t="3205" x="2520950" y="6529388"/>
          <p14:tracePt t="3208" x="2398713" y="6419850"/>
          <p14:tracePt t="3212" x="2278063" y="6321425"/>
          <p14:tracePt t="3216" x="2168525" y="6248400"/>
          <p14:tracePt t="3221" x="2022475" y="6138863"/>
          <p14:tracePt t="3224" x="1876425" y="6065838"/>
          <p14:tracePt t="3228" x="1741488" y="5981700"/>
          <p14:tracePt t="3232" x="1595438" y="5907088"/>
          <p14:tracePt t="3238" x="1449388" y="5797550"/>
          <p14:tracePt t="3240" x="1316038" y="5713413"/>
          <p14:tracePt t="3244" x="1193800" y="5614988"/>
          <p14:tracePt t="3248" x="1071563" y="5541963"/>
          <p14:tracePt t="3252" x="985838" y="5481638"/>
          <p14:tracePt t="3256" x="889000" y="5432425"/>
          <p14:tracePt t="3260" x="828675" y="5395913"/>
          <p14:tracePt t="3264" x="779463" y="5372100"/>
          <p14:tracePt t="3269" x="742950" y="5335588"/>
          <p14:tracePt t="3272" x="719138" y="5322888"/>
          <p14:tracePt t="3277" x="682625" y="5299075"/>
          <p14:tracePt t="3282" x="657225" y="5286375"/>
          <p14:tracePt t="3284" x="646113" y="5273675"/>
          <p14:tracePt t="3288" x="633413" y="5262563"/>
          <p14:tracePt t="3292" x="620713" y="5249863"/>
          <p14:tracePt t="3296" x="609600" y="5249863"/>
          <p14:tracePt t="3305" x="609600" y="5237163"/>
          <p14:tracePt t="3312" x="609600" y="5226050"/>
          <p14:tracePt t="3321" x="609600" y="5213350"/>
          <p14:tracePt t="3333" x="609600" y="5200650"/>
          <p14:tracePt t="3341" x="609600" y="5189538"/>
          <p14:tracePt t="3356" x="596900" y="5176838"/>
          <p14:tracePt t="3364" x="596900" y="5164138"/>
          <p14:tracePt t="3369" x="596900" y="5153025"/>
          <p14:tracePt t="3372" x="596900" y="5140325"/>
          <p14:tracePt t="3376" x="596900" y="5116513"/>
          <p14:tracePt t="3381" x="596900" y="5103813"/>
          <p14:tracePt t="3385" x="596900" y="5080000"/>
          <p14:tracePt t="3388" x="596900" y="5054600"/>
          <p14:tracePt t="3392" x="596900" y="5030788"/>
          <p14:tracePt t="3397" x="596900" y="4994275"/>
          <p14:tracePt t="3400" x="596900" y="4970463"/>
          <p14:tracePt t="3405" x="596900" y="4921250"/>
          <p14:tracePt t="3408" x="596900" y="4897438"/>
          <p14:tracePt t="3412" x="596900" y="4860925"/>
          <p14:tracePt t="3417" x="596900" y="4824413"/>
          <p14:tracePt t="3422" x="596900" y="4799013"/>
          <p14:tracePt t="3424" x="596900" y="4751388"/>
          <p14:tracePt t="3428" x="596900" y="4738688"/>
          <p14:tracePt t="3432" x="584200" y="4714875"/>
          <p14:tracePt t="3437" x="584200" y="4689475"/>
          <p14:tracePt t="3441" x="573088" y="4665663"/>
          <p14:tracePt t="3444" x="573088" y="4652963"/>
          <p14:tracePt t="3448" x="573088" y="4629150"/>
          <p14:tracePt t="3452" x="573088" y="4616450"/>
          <p14:tracePt t="3456" x="573088" y="4592638"/>
          <p14:tracePt t="3461" x="573088" y="4579938"/>
          <p14:tracePt t="3465" x="573088" y="4567238"/>
          <p14:tracePt t="3469" x="573088" y="4556125"/>
          <p14:tracePt t="3472" x="573088" y="4543425"/>
          <p14:tracePt t="3476" x="573088" y="4519613"/>
          <p14:tracePt t="3481" x="573088" y="4506913"/>
          <p14:tracePt t="3484" x="573088" y="4494213"/>
          <p14:tracePt t="3488" x="573088" y="4483100"/>
          <p14:tracePt t="3492" x="573088" y="4470400"/>
          <p14:tracePt t="3496" x="573088" y="4457700"/>
          <p14:tracePt t="3501" x="573088" y="4446588"/>
          <p14:tracePt t="3504" x="573088" y="4433888"/>
          <p14:tracePt t="3508" x="573088" y="4421188"/>
          <p14:tracePt t="3512" x="573088" y="4410075"/>
          <p14:tracePt t="3532" x="573088" y="4397375"/>
          <p14:tracePt t="3552" x="573088" y="4384675"/>
          <p14:tracePt t="3565" x="573088" y="4373563"/>
          <p14:tracePt t="3569" x="584200" y="4360863"/>
          <p14:tracePt t="3576" x="596900" y="4360863"/>
          <p14:tracePt t="3588" x="609600" y="4360863"/>
          <p14:tracePt t="3597" x="620713" y="4373563"/>
          <p14:tracePt t="3652" x="633413" y="4373563"/>
          <p14:tracePt t="3661" x="646113" y="4373563"/>
          <p14:tracePt t="3672" x="657225" y="4384675"/>
          <p14:tracePt t="3676" x="657225" y="4397375"/>
          <p14:tracePt t="3681" x="669925" y="4397375"/>
          <p14:tracePt t="3685" x="669925" y="4410075"/>
          <p14:tracePt t="3693" x="669925" y="4421188"/>
          <p14:tracePt t="3700" x="682625" y="4433888"/>
          <p14:tracePt t="3704" x="682625" y="4446588"/>
          <p14:tracePt t="3708" x="682625" y="4457700"/>
          <p14:tracePt t="3712" x="682625" y="4470400"/>
          <p14:tracePt t="3716" x="693738" y="4470400"/>
          <p14:tracePt t="3721" x="693738" y="4483100"/>
          <p14:tracePt t="3724" x="706438" y="4494213"/>
          <p14:tracePt t="3732" x="706438" y="4506913"/>
          <p14:tracePt t="3737" x="719138" y="4519613"/>
          <p14:tracePt t="3741" x="730250" y="4519613"/>
          <p14:tracePt t="3745" x="742950" y="4530725"/>
          <p14:tracePt t="3748" x="742950" y="4543425"/>
          <p14:tracePt t="3753" x="755650" y="4543425"/>
          <p14:tracePt t="3756" x="766763" y="4556125"/>
          <p14:tracePt t="3760" x="779463" y="4556125"/>
          <p14:tracePt t="3764" x="792163" y="4567238"/>
          <p14:tracePt t="3769" x="803275" y="4579938"/>
          <p14:tracePt t="3772" x="828675" y="4592638"/>
          <p14:tracePt t="3776" x="828675" y="4603750"/>
          <p14:tracePt t="3781" x="852488" y="4616450"/>
          <p14:tracePt t="3785" x="865188" y="4629150"/>
          <p14:tracePt t="3788" x="889000" y="4629150"/>
          <p14:tracePt t="3792" x="901700" y="4640263"/>
          <p14:tracePt t="3796" x="912813" y="4640263"/>
          <p14:tracePt t="3801" x="938213" y="4652963"/>
          <p14:tracePt t="3805" x="949325" y="4665663"/>
          <p14:tracePt t="3808" x="962025" y="4678363"/>
          <p14:tracePt t="3812" x="985838" y="4689475"/>
          <p14:tracePt t="3816" x="998538" y="4689475"/>
          <p14:tracePt t="3824" x="1011238" y="4689475"/>
          <p14:tracePt t="3829" x="1022350" y="4689475"/>
          <p14:tracePt t="3832" x="1022350" y="4702175"/>
          <p14:tracePt t="3837" x="1035050" y="4702175"/>
          <p14:tracePt t="3840" x="1047750" y="4702175"/>
          <p14:tracePt t="3849" x="1047750" y="4714875"/>
          <p14:tracePt t="3865" x="1058863" y="4714875"/>
          <p14:tracePt t="3872" x="1071563" y="4714875"/>
          <p14:tracePt t="3881" x="1084263" y="4714875"/>
          <p14:tracePt t="3888" x="1108075" y="4714875"/>
          <p14:tracePt t="3892" x="1120775" y="4714875"/>
          <p14:tracePt t="3897" x="1133475" y="4714875"/>
          <p14:tracePt t="3900" x="1157288" y="4714875"/>
          <p14:tracePt t="3905" x="1169988" y="4714875"/>
          <p14:tracePt t="3908" x="1193800" y="4714875"/>
          <p14:tracePt t="3912" x="1206500" y="4714875"/>
          <p14:tracePt t="3916" x="1230313" y="4714875"/>
          <p14:tracePt t="3922" x="1254125" y="4714875"/>
          <p14:tracePt t="3924" x="1279525" y="4714875"/>
          <p14:tracePt t="3928" x="1303338" y="4714875"/>
          <p14:tracePt t="3932" x="1327150" y="4714875"/>
          <p14:tracePt t="3937" x="1352550" y="4714875"/>
          <p14:tracePt t="3940" x="1376363" y="4714875"/>
          <p14:tracePt t="3945" x="1400175" y="4714875"/>
          <p14:tracePt t="3948" x="1425575" y="4714875"/>
          <p14:tracePt t="3952" x="1436688" y="4714875"/>
          <p14:tracePt t="3956" x="1462088" y="4714875"/>
          <p14:tracePt t="3961" x="1485900" y="4714875"/>
          <p14:tracePt t="3964" x="1498600" y="4725988"/>
          <p14:tracePt t="3969" x="1509713" y="4725988"/>
          <p14:tracePt t="3972" x="1522413" y="4725988"/>
          <p14:tracePt t="3984" x="1535113" y="4725988"/>
          <p14:tracePt t="3992" x="1546225" y="4725988"/>
          <p14:tracePt t="3996" x="1558925" y="4725988"/>
          <p14:tracePt t="4000" x="1571625" y="4738688"/>
          <p14:tracePt t="4005" x="1582738" y="4738688"/>
          <p14:tracePt t="4008" x="1595438" y="4751388"/>
          <p14:tracePt t="4012" x="1608138" y="4751388"/>
          <p14:tracePt t="4017" x="1619250" y="4751388"/>
          <p14:tracePt t="4021" x="1631950" y="4751388"/>
          <p14:tracePt t="4024" x="1644650" y="4751388"/>
          <p14:tracePt t="4028" x="1644650" y="4762500"/>
          <p14:tracePt t="4032" x="1655763" y="4775200"/>
          <p14:tracePt t="4038" x="1668463" y="4787900"/>
          <p14:tracePt t="4040" x="1692275" y="4787900"/>
          <p14:tracePt t="4044" x="1704975" y="4799013"/>
          <p14:tracePt t="4048" x="1728788" y="4799013"/>
          <p14:tracePt t="4052" x="1741488" y="4799013"/>
          <p14:tracePt t="4056" x="1754188" y="4799013"/>
          <p14:tracePt t="4061" x="1778000" y="4799013"/>
          <p14:tracePt t="4065" x="1790700" y="4799013"/>
          <p14:tracePt t="4072" x="1803400" y="4799013"/>
          <p14:tracePt t="4072" x="1814513" y="4799013"/>
          <p14:tracePt t="4084" x="1827213" y="4799013"/>
          <p14:tracePt t="4088" x="1839913" y="4799013"/>
          <p14:tracePt t="4092" x="1851025" y="4799013"/>
          <p14:tracePt t="4096" x="1863725" y="4799013"/>
          <p14:tracePt t="4100" x="1876425" y="4799013"/>
          <p14:tracePt t="4105" x="1887538" y="4799013"/>
          <p14:tracePt t="4108" x="1900238" y="4799013"/>
          <p14:tracePt t="4112" x="1912938" y="4799013"/>
          <p14:tracePt t="4121" x="1924050" y="4799013"/>
          <p14:tracePt t="4125" x="1936750" y="4799013"/>
          <p14:tracePt t="4132" x="1960563" y="4799013"/>
          <p14:tracePt t="4136" x="1973263" y="4799013"/>
          <p14:tracePt t="4140" x="1985963" y="4799013"/>
          <p14:tracePt t="4144" x="2009775" y="4799013"/>
          <p14:tracePt t="4148" x="2022475" y="4799013"/>
          <p14:tracePt t="4152" x="2046288" y="4811713"/>
          <p14:tracePt t="4156" x="2058988" y="4811713"/>
          <p14:tracePt t="4160" x="2082800" y="4824413"/>
          <p14:tracePt t="4164" x="2106613" y="4824413"/>
          <p14:tracePt t="4168" x="2119313" y="4824413"/>
          <p14:tracePt t="4172" x="2143125" y="4835525"/>
          <p14:tracePt t="4176" x="2168525" y="4835525"/>
          <p14:tracePt t="4180" x="2192338" y="4848225"/>
          <p14:tracePt t="4185" x="2216150" y="4848225"/>
          <p14:tracePt t="4188" x="2265363" y="4848225"/>
          <p14:tracePt t="4192" x="2289175" y="4848225"/>
          <p14:tracePt t="4197" x="2325688" y="4848225"/>
          <p14:tracePt t="4200" x="2374900" y="4848225"/>
          <p14:tracePt t="4205" x="2411413" y="4848225"/>
          <p14:tracePt t="4209" x="2447925" y="4848225"/>
          <p14:tracePt t="4212" x="2497138" y="4848225"/>
          <p14:tracePt t="4216" x="2557463" y="4848225"/>
          <p14:tracePt t="4221" x="2593975" y="4848225"/>
          <p14:tracePt t="4224" x="2643188" y="4848225"/>
          <p14:tracePt t="4228" x="2679700" y="4824413"/>
          <p14:tracePt t="4232" x="2728913" y="4811713"/>
          <p14:tracePt t="4237" x="2765425" y="4799013"/>
          <p14:tracePt t="4241" x="2813050" y="4787900"/>
          <p14:tracePt t="4244" x="2838450" y="4787900"/>
          <p14:tracePt t="4248" x="2874963" y="4775200"/>
          <p14:tracePt t="4252" x="2898775" y="4775200"/>
          <p14:tracePt t="4256" x="2911475" y="4762500"/>
          <p14:tracePt t="4260" x="2935288" y="4751388"/>
          <p14:tracePt t="4264" x="2947988" y="4751388"/>
          <p14:tracePt t="4270" x="2959100" y="4738688"/>
          <p14:tracePt t="4273" x="2984500" y="4714875"/>
          <p14:tracePt t="4276" x="2995613" y="4702175"/>
          <p14:tracePt t="4280" x="3008313" y="4689475"/>
          <p14:tracePt t="4285" x="3021013" y="4678363"/>
          <p14:tracePt t="4288" x="3032125" y="4665663"/>
          <p14:tracePt t="4292" x="3032125" y="4652963"/>
          <p14:tracePt t="4297" x="3044825" y="4640263"/>
          <p14:tracePt t="4305" x="3044825" y="4629150"/>
          <p14:tracePt t="4308" x="3057525" y="4616450"/>
          <p14:tracePt t="4312" x="3068638" y="4592638"/>
          <p14:tracePt t="4316" x="3081338" y="4579938"/>
          <p14:tracePt t="4323" x="3094038" y="4556125"/>
          <p14:tracePt t="4324" x="3105150" y="4543425"/>
          <p14:tracePt t="4328" x="3117850" y="4519613"/>
          <p14:tracePt t="4332" x="3130550" y="4506913"/>
          <p14:tracePt t="4336" x="3154363" y="4483100"/>
          <p14:tracePt t="4341" x="3167063" y="4457700"/>
          <p14:tracePt t="4345" x="3178175" y="4433888"/>
          <p14:tracePt t="4348" x="3203575" y="4410075"/>
          <p14:tracePt t="4352" x="3227388" y="4384675"/>
          <p14:tracePt t="4356" x="3240088" y="4360863"/>
          <p14:tracePt t="4361" x="3252788" y="4337050"/>
          <p14:tracePt t="4365" x="3263900" y="4287838"/>
          <p14:tracePt t="4370" x="3276600" y="4264025"/>
          <p14:tracePt t="4374" x="3289300" y="4227513"/>
          <p14:tracePt t="4376" x="3300413" y="4191000"/>
          <p14:tracePt t="4380" x="3325813" y="4141788"/>
          <p14:tracePt t="4384" x="3336925" y="4081463"/>
          <p14:tracePt t="4389" x="3349625" y="4019550"/>
          <p14:tracePt t="4392" x="3362325" y="3959225"/>
          <p14:tracePt t="4396" x="3362325" y="3933825"/>
          <p14:tracePt t="4400" x="3373438" y="3886200"/>
          <p14:tracePt t="4405" x="3398838" y="3860800"/>
          <p14:tracePt t="4408" x="3398838" y="3824288"/>
          <p14:tracePt t="4412" x="3409950" y="3776663"/>
          <p14:tracePt t="4416" x="3409950" y="3740150"/>
          <p14:tracePt t="4421" x="3422650" y="3703638"/>
          <p14:tracePt t="4425" x="3422650" y="3667125"/>
          <p14:tracePt t="4428" x="3435350" y="3605213"/>
          <p14:tracePt t="4432" x="3435350" y="3568700"/>
          <p14:tracePt t="4438" x="3435350" y="3521075"/>
          <p14:tracePt t="4441" x="3435350" y="3484563"/>
          <p14:tracePt t="4444" x="3435350" y="3459163"/>
          <p14:tracePt t="4448" x="3435350" y="3409950"/>
          <p14:tracePt t="4452" x="3422650" y="3373438"/>
          <p14:tracePt t="4456" x="3422650" y="3325813"/>
          <p14:tracePt t="4461" x="3409950" y="3300413"/>
          <p14:tracePt t="4465" x="3398838" y="3276600"/>
          <p14:tracePt t="4469" x="3398838" y="3252788"/>
          <p14:tracePt t="4472" x="3373438" y="3227388"/>
          <p14:tracePt t="4477" x="3373438" y="3203575"/>
          <p14:tracePt t="4481" x="3373438" y="3190875"/>
          <p14:tracePt t="4484" x="3373438" y="3179763"/>
          <p14:tracePt t="4488" x="3373438" y="3154363"/>
          <p14:tracePt t="4492" x="3373438" y="3143250"/>
          <p14:tracePt t="4496" x="3362325" y="3117850"/>
          <p14:tracePt t="4500" x="3362325" y="3106738"/>
          <p14:tracePt t="4505" x="3349625" y="3094038"/>
          <p14:tracePt t="4508" x="3336925" y="3081338"/>
          <p14:tracePt t="4512" x="3336925" y="3070225"/>
          <p14:tracePt t="4516" x="3325813" y="3057525"/>
          <p14:tracePt t="4521" x="3313113" y="3057525"/>
          <p14:tracePt t="4524" x="3300413" y="3033713"/>
          <p14:tracePt t="4529" x="3289300" y="3021013"/>
          <p14:tracePt t="4532" x="3276600" y="2997200"/>
          <p14:tracePt t="4538" x="3252788" y="2960688"/>
          <p14:tracePt t="4540" x="3240088" y="2935288"/>
          <p14:tracePt t="4544" x="3227388" y="2911475"/>
          <p14:tracePt t="4548" x="3190875" y="2898775"/>
          <p14:tracePt t="4552" x="3167063" y="2887663"/>
          <p14:tracePt t="4556" x="3154363" y="2874963"/>
          <p14:tracePt t="4561" x="3130550" y="2851150"/>
          <p14:tracePt t="4564" x="3117850" y="2838450"/>
          <p14:tracePt t="4569" x="3105150" y="2825750"/>
          <p14:tracePt t="4572" x="3094038" y="2814638"/>
          <p14:tracePt t="4576" x="3081338" y="2789238"/>
          <p14:tracePt t="4581" x="3081338" y="2776538"/>
          <p14:tracePt t="4584" x="3068638" y="2752725"/>
          <p14:tracePt t="4588" x="3044825" y="2728913"/>
          <p14:tracePt t="4592" x="3021013" y="2716213"/>
          <p14:tracePt t="4596" x="3008313" y="2692400"/>
          <p14:tracePt t="4605" x="2959100" y="2667000"/>
          <p14:tracePt t="4608" x="2935288" y="2643188"/>
          <p14:tracePt t="4612" x="2886075" y="2619375"/>
          <p14:tracePt t="4616" x="2862263" y="2606675"/>
          <p14:tracePt t="4621" x="2813050" y="2582863"/>
          <p14:tracePt t="4624" x="2752725" y="2546350"/>
          <p14:tracePt t="4628" x="2703513" y="2497138"/>
          <p14:tracePt t="4632" x="2667000" y="2473325"/>
          <p14:tracePt t="4636" x="2619375" y="2447925"/>
          <p14:tracePt t="4641" x="2582863" y="2424113"/>
          <p14:tracePt t="4644" x="2533650" y="2411413"/>
          <p14:tracePt t="4648" x="2497138" y="2400300"/>
          <p14:tracePt t="4652" x="2447925" y="2387600"/>
          <p14:tracePt t="4656" x="2411413" y="2374900"/>
          <p14:tracePt t="4660" x="2362200" y="2363788"/>
          <p14:tracePt t="4664" x="2325688" y="2338388"/>
          <p14:tracePt t="4668" x="2278063" y="2327275"/>
          <p14:tracePt t="4673" x="2241550" y="2314575"/>
          <p14:tracePt t="4676" x="2192338" y="2301875"/>
          <p14:tracePt t="4680" x="2168525" y="2290763"/>
          <p14:tracePt t="4684" x="2143125" y="2290763"/>
          <p14:tracePt t="4688" x="2119313" y="2278063"/>
          <p14:tracePt t="4692" x="2095500" y="2278063"/>
          <p14:tracePt t="4696" x="2046288" y="2278063"/>
          <p14:tracePt t="4700" x="2022475" y="2265363"/>
          <p14:tracePt t="4705" x="1997075" y="2265363"/>
          <p14:tracePt t="4708" x="1949450" y="2241550"/>
          <p14:tracePt t="4712" x="1924050" y="2241550"/>
          <p14:tracePt t="4716" x="1887538" y="2254250"/>
          <p14:tracePt t="4721" x="1863725" y="2254250"/>
          <p14:tracePt t="4724" x="1814513" y="2265363"/>
          <p14:tracePt t="4729" x="1790700" y="2278063"/>
          <p14:tracePt t="4732" x="1754188" y="2278063"/>
          <p14:tracePt t="4737" x="1704975" y="2290763"/>
          <p14:tracePt t="4740" x="1668463" y="2301875"/>
          <p14:tracePt t="4745" x="1619250" y="2314575"/>
          <p14:tracePt t="4748" x="1595438" y="2327275"/>
          <p14:tracePt t="4752" x="1558925" y="2327275"/>
          <p14:tracePt t="4756" x="1509713" y="2363788"/>
          <p14:tracePt t="4761" x="1462088" y="2374900"/>
          <p14:tracePt t="4765" x="1436688" y="2387600"/>
          <p14:tracePt t="4769" x="1425575" y="2400300"/>
          <p14:tracePt t="4772" x="1400175" y="2411413"/>
          <p14:tracePt t="4777" x="1389063" y="2424113"/>
          <p14:tracePt t="4781" x="1363663" y="2436813"/>
          <p14:tracePt t="4785" x="1363663" y="2447925"/>
          <p14:tracePt t="4788" x="1339850" y="2460625"/>
          <p14:tracePt t="4792" x="1316038" y="2484438"/>
          <p14:tracePt t="4796" x="1290638" y="2509838"/>
          <p14:tracePt t="4800" x="1279525" y="2533650"/>
          <p14:tracePt t="4805" x="1254125" y="2570163"/>
          <p14:tracePt t="4809" x="1230313" y="2582863"/>
          <p14:tracePt t="4812" x="1217613" y="2606675"/>
          <p14:tracePt t="4816" x="1181100" y="2630488"/>
          <p14:tracePt t="4822" x="1169988" y="2655888"/>
          <p14:tracePt t="4824" x="1144588" y="2692400"/>
          <p14:tracePt t="4828" x="1108075" y="2728913"/>
          <p14:tracePt t="4832" x="1096963" y="2765425"/>
          <p14:tracePt t="4836" x="1071563" y="2801938"/>
          <p14:tracePt t="4841" x="1058863" y="2851150"/>
          <p14:tracePt t="4845" x="1047750" y="2874963"/>
          <p14:tracePt t="4848" x="1035050" y="2898775"/>
          <p14:tracePt t="4852" x="1035050" y="2924175"/>
          <p14:tracePt t="4856" x="1022350" y="2947988"/>
          <p14:tracePt t="4860" x="1022350" y="2997200"/>
          <p14:tracePt t="4864" x="998538" y="3033713"/>
          <p14:tracePt t="4870" x="974725" y="3081338"/>
          <p14:tracePt t="4873" x="962025" y="3117850"/>
          <p14:tracePt t="4877" x="949325" y="3179763"/>
          <p14:tracePt t="4881" x="949325" y="3227388"/>
          <p14:tracePt t="4884" x="925513" y="3263900"/>
          <p14:tracePt t="4888" x="912813" y="3313113"/>
          <p14:tracePt t="4892" x="901700" y="3349625"/>
          <p14:tracePt t="4896" x="889000" y="3398838"/>
          <p14:tracePt t="4900" x="876300" y="3435350"/>
          <p14:tracePt t="4904" x="865188" y="3484563"/>
          <p14:tracePt t="4908" x="839788" y="3521075"/>
          <p14:tracePt t="4912" x="839788" y="3544888"/>
          <p14:tracePt t="4916" x="828675" y="3568700"/>
          <p14:tracePt t="4922" x="815975" y="3605213"/>
          <p14:tracePt t="4924" x="815975" y="3630613"/>
          <p14:tracePt t="4929" x="803275" y="3667125"/>
          <p14:tracePt t="4932" x="803275" y="3714750"/>
          <p14:tracePt t="4937" x="803275" y="3740150"/>
          <p14:tracePt t="4940" x="803275" y="3763963"/>
          <p14:tracePt t="4944" x="803275" y="3787775"/>
          <p14:tracePt t="4948" x="803275" y="3813175"/>
          <p14:tracePt t="4952" x="803275" y="3849688"/>
          <p14:tracePt t="4956" x="803275" y="3873500"/>
          <p14:tracePt t="4960" x="803275" y="3897313"/>
          <p14:tracePt t="4964" x="803275" y="3922713"/>
          <p14:tracePt t="4969" x="803275" y="3946525"/>
          <p14:tracePt t="4972" x="803275" y="3970338"/>
          <p14:tracePt t="4977" x="803275" y="4006850"/>
          <p14:tracePt t="4981" x="803275" y="4019550"/>
          <p14:tracePt t="4988" x="803275" y="4043363"/>
          <p14:tracePt t="4992" x="815975" y="4081463"/>
          <p14:tracePt t="4998" x="815975" y="4092575"/>
          <p14:tracePt t="5000" x="828675" y="4092575"/>
          <p14:tracePt t="5005" x="828675" y="4105275"/>
          <p14:tracePt t="5008" x="839788" y="4105275"/>
          <p14:tracePt t="5012" x="852488" y="4117975"/>
          <p14:tracePt t="5016" x="865188" y="4129088"/>
          <p14:tracePt t="5024" x="876300" y="4141788"/>
          <p14:tracePt t="5029" x="876300" y="4154488"/>
          <p14:tracePt t="5032" x="889000" y="4165600"/>
          <p14:tracePt t="5038" x="901700" y="4191000"/>
          <p14:tracePt t="5040" x="912813" y="4202113"/>
          <p14:tracePt t="5048" x="925513" y="4214813"/>
          <p14:tracePt t="5056" x="938213" y="4227513"/>
          <p14:tracePt t="5062" x="949325" y="4238625"/>
          <p14:tracePt t="5064" x="974725" y="4251325"/>
          <p14:tracePt t="5069" x="998538" y="4251325"/>
          <p14:tracePt t="5073" x="1011238" y="4251325"/>
          <p14:tracePt t="5076" x="1035050" y="4264025"/>
          <p14:tracePt t="5080" x="1058863" y="4287838"/>
          <p14:tracePt t="5085" x="1071563" y="4287838"/>
          <p14:tracePt t="5089" x="1096963" y="4300538"/>
          <p14:tracePt t="5092" x="1108075" y="4311650"/>
          <p14:tracePt t="5096" x="1133475" y="4324350"/>
          <p14:tracePt t="5100" x="1157288" y="4337050"/>
          <p14:tracePt t="5104" x="1169988" y="4348163"/>
          <p14:tracePt t="5108" x="1193800" y="4360863"/>
          <p14:tracePt t="5112" x="1206500" y="4373563"/>
          <p14:tracePt t="5116" x="1230313" y="4384675"/>
          <p14:tracePt t="5121" x="1254125" y="4384675"/>
          <p14:tracePt t="5125" x="1279525" y="4384675"/>
          <p14:tracePt t="5130" x="1303338" y="4384675"/>
          <p14:tracePt t="5133" x="1327150" y="4384675"/>
          <p14:tracePt t="5138" x="1352550" y="4384675"/>
          <p14:tracePt t="5141" x="1389063" y="4384675"/>
          <p14:tracePt t="5146" x="1412875" y="4384675"/>
          <p14:tracePt t="5150" x="1449388" y="4384675"/>
          <p14:tracePt t="5153" x="1485900" y="4384675"/>
          <p14:tracePt t="5157" x="1535113" y="4384675"/>
          <p14:tracePt t="5161" x="1571625" y="4384675"/>
          <p14:tracePt t="5165" x="1619250" y="4384675"/>
          <p14:tracePt t="5169" x="1681163" y="4384675"/>
          <p14:tracePt t="5173" x="1728788" y="4373563"/>
          <p14:tracePt t="5177" x="1790700" y="4360863"/>
          <p14:tracePt t="5181" x="1851025" y="4337050"/>
          <p14:tracePt t="5185" x="1936750" y="4337050"/>
          <p14:tracePt t="5189" x="2022475" y="4324350"/>
          <p14:tracePt t="5194" x="2106613" y="4311650"/>
          <p14:tracePt t="5197" x="2168525" y="4275138"/>
          <p14:tracePt t="5201" x="2252663" y="4264025"/>
          <p14:tracePt t="5205" x="2314575" y="4238625"/>
          <p14:tracePt t="5210" x="2374900" y="4227513"/>
          <p14:tracePt t="5213" x="2435225" y="4214813"/>
          <p14:tracePt t="5217" x="2497138" y="4202113"/>
          <p14:tracePt t="5221" x="2557463" y="4178300"/>
          <p14:tracePt t="5225" x="2619375" y="4154488"/>
          <p14:tracePt t="5229" x="2679700" y="4141788"/>
          <p14:tracePt t="5233" x="2740025" y="4117975"/>
          <p14:tracePt t="5240" x="2776538" y="4117975"/>
          <p14:tracePt t="5241" x="2838450" y="4105275"/>
          <p14:tracePt t="5245" x="2886075" y="4105275"/>
          <p14:tracePt t="5249" x="2911475" y="4092575"/>
          <p14:tracePt t="5254" x="2947988" y="4081463"/>
          <p14:tracePt t="5257" x="2971800" y="4081463"/>
          <p14:tracePt t="5261" x="3008313" y="4068763"/>
          <p14:tracePt t="5265" x="3032125" y="4068763"/>
          <p14:tracePt t="5269" x="3044825" y="4068763"/>
          <p14:tracePt t="5275" x="3068638" y="4056063"/>
          <p14:tracePt t="5281" x="3068638" y="4043363"/>
          <p14:tracePt t="5285" x="3081338" y="4043363"/>
          <p14:tracePt t="5602" x="3094038" y="4043363"/>
          <p14:tracePt t="5605" x="3105150" y="4043363"/>
          <p14:tracePt t="5610" x="3117850" y="4043363"/>
          <p14:tracePt t="5614" x="3141663" y="4043363"/>
          <p14:tracePt t="5617" x="3167063" y="4043363"/>
          <p14:tracePt t="5621" x="3190875" y="4032250"/>
          <p14:tracePt t="5625" x="3214688" y="4032250"/>
          <p14:tracePt t="5629" x="3227388" y="4019550"/>
          <p14:tracePt t="5633" x="3252788" y="3995738"/>
          <p14:tracePt t="5638" x="3276600" y="3983038"/>
          <p14:tracePt t="5642" x="3313113" y="3970338"/>
          <p14:tracePt t="5645" x="3336925" y="3970338"/>
          <p14:tracePt t="5649" x="3362325" y="3970338"/>
          <p14:tracePt t="5655" x="3373438" y="3970338"/>
          <p14:tracePt t="5657" x="3398838" y="3959225"/>
          <p14:tracePt t="5662" x="3422650" y="3959225"/>
          <p14:tracePt t="5666" x="3435350" y="3946525"/>
          <p14:tracePt t="5669" x="3459163" y="3946525"/>
          <p14:tracePt t="5681" x="3471863" y="3946525"/>
          <p14:tracePt t="5686" x="3482975" y="3933825"/>
          <p14:tracePt t="5693" x="3495675" y="3922713"/>
          <p14:tracePt t="7807" x="3508375" y="3946525"/>
          <p14:tracePt t="7810" x="3508375" y="3983038"/>
          <p14:tracePt t="7814" x="3519488" y="4006850"/>
          <p14:tracePt t="7819" x="3532188" y="4043363"/>
          <p14:tracePt t="7822" x="3532188" y="4068763"/>
          <p14:tracePt t="7826" x="3544888" y="4092575"/>
          <p14:tracePt t="7830" x="3544888" y="4117975"/>
          <p14:tracePt t="7835" x="3568700" y="4141788"/>
          <p14:tracePt t="7839" x="3568700" y="4154488"/>
          <p14:tracePt t="7846" x="3568700" y="4165600"/>
          <p14:tracePt t="7851" x="3568700" y="4178300"/>
          <p14:tracePt t="7855" x="3568700" y="4202113"/>
          <p14:tracePt t="7858" x="3568700" y="4214813"/>
          <p14:tracePt t="7862" x="3581400" y="4238625"/>
          <p14:tracePt t="7867" x="3581400" y="4251325"/>
          <p14:tracePt t="7871" x="3592513" y="4275138"/>
          <p14:tracePt t="7874" x="3592513" y="4300538"/>
          <p14:tracePt t="7878" x="3592513" y="4324350"/>
          <p14:tracePt t="7882" x="3592513" y="4337050"/>
          <p14:tracePt t="7888" x="3605213" y="4337050"/>
          <p14:tracePt t="7891" x="3605213" y="4348163"/>
          <p14:tracePt t="7894" x="3617913" y="4360863"/>
          <p14:tracePt t="7898" x="3617913" y="4373563"/>
          <p14:tracePt t="7902" x="3617913" y="4384675"/>
          <p14:tracePt t="7906" x="3629025" y="4410075"/>
          <p14:tracePt t="7910" x="3629025" y="4421188"/>
          <p14:tracePt t="7914" x="3641725" y="4421188"/>
          <p14:tracePt t="7919" x="3641725" y="4433888"/>
          <p14:tracePt t="7935" x="3641725" y="4446588"/>
          <p14:tracePt t="7938" x="3641725" y="4457700"/>
          <p14:tracePt t="7942" x="3641725" y="4470400"/>
          <p14:tracePt t="7950" x="3641725" y="4494213"/>
          <p14:tracePt t="7955" x="3641725" y="4519613"/>
          <p14:tracePt t="7959" x="3641725" y="4530725"/>
          <p14:tracePt t="7962" x="3641725" y="4543425"/>
          <p14:tracePt t="7966" x="3641725" y="4556125"/>
          <p14:tracePt t="7974" x="3641725" y="4567238"/>
          <p14:tracePt t="7994" x="3641725" y="4579938"/>
          <p14:tracePt t="8002" x="3641725" y="4592638"/>
          <p14:tracePt t="8455" x="3629025" y="4592638"/>
          <p14:tracePt t="8519" x="3617913" y="4592638"/>
          <p14:tracePt t="8522" x="3617913" y="4603750"/>
          <p14:tracePt t="8531" x="3617913" y="4616450"/>
          <p14:tracePt t="8535" x="3605213" y="4616450"/>
          <p14:tracePt t="8538" x="3605213" y="4629150"/>
          <p14:tracePt t="8542" x="3592513" y="4629150"/>
          <p14:tracePt t="8546" x="3592513" y="4640263"/>
          <p14:tracePt t="8551" x="3581400" y="4640263"/>
          <p14:tracePt t="8559" x="3568700" y="4640263"/>
          <p14:tracePt t="8567" x="3556000" y="4640263"/>
          <p14:tracePt t="8571" x="3544888" y="4629150"/>
          <p14:tracePt t="8574" x="3532188" y="4629150"/>
          <p14:tracePt t="8579" x="3508375" y="4640263"/>
          <p14:tracePt t="8582" x="3495675" y="4640263"/>
          <p14:tracePt t="8586" x="3482975" y="4652963"/>
          <p14:tracePt t="8590" x="3471863" y="4652963"/>
          <p14:tracePt t="8594" x="3459163" y="4652963"/>
          <p14:tracePt t="8598" x="3446463" y="4652963"/>
          <p14:tracePt t="8602" x="3409950" y="4652963"/>
          <p14:tracePt t="8606" x="3373438" y="4652963"/>
          <p14:tracePt t="8611" x="3336925" y="4652963"/>
          <p14:tracePt t="8614" x="3300413" y="4652963"/>
          <p14:tracePt t="8619" x="3252788" y="4652963"/>
          <p14:tracePt t="8622" x="3214688" y="4652963"/>
          <p14:tracePt t="8626" x="3154363" y="4652963"/>
          <p14:tracePt t="8630" x="3094038" y="4640263"/>
          <p14:tracePt t="8634" x="3032125" y="4640263"/>
          <p14:tracePt t="8638" x="2971800" y="4640263"/>
          <p14:tracePt t="8642" x="2898775" y="4640263"/>
          <p14:tracePt t="8647" x="2838450" y="4652963"/>
          <p14:tracePt t="8651" x="2752725" y="4652963"/>
          <p14:tracePt t="8655" x="2703513" y="4652963"/>
          <p14:tracePt t="8658" x="2619375" y="4652963"/>
          <p14:tracePt t="8662" x="2557463" y="4652963"/>
          <p14:tracePt t="8666" x="2484438" y="4652963"/>
          <p14:tracePt t="8671" x="2398713" y="4652963"/>
          <p14:tracePt t="8674" x="2338388" y="4652963"/>
          <p14:tracePt t="8679" x="2265363" y="4652963"/>
          <p14:tracePt t="8682" x="2179638" y="4652963"/>
          <p14:tracePt t="8687" x="2132013" y="4652963"/>
          <p14:tracePt t="8691" x="2046288" y="4652963"/>
          <p14:tracePt t="8694" x="1985963" y="4652963"/>
          <p14:tracePt t="8699" x="1936750" y="4652963"/>
          <p14:tracePt t="8702" x="1887538" y="4652963"/>
          <p14:tracePt t="8706" x="1851025" y="4652963"/>
          <p14:tracePt t="8711" x="1803400" y="4652963"/>
          <p14:tracePt t="8714" x="1778000" y="4652963"/>
          <p14:tracePt t="8718" x="1741488" y="4652963"/>
          <p14:tracePt t="8722" x="1728788" y="4652963"/>
          <p14:tracePt t="8726" x="1704975" y="4652963"/>
          <p14:tracePt t="8731" x="1681163" y="4640263"/>
          <p14:tracePt t="8735" x="1655763" y="4640263"/>
          <p14:tracePt t="8738" x="1631950" y="4640263"/>
          <p14:tracePt t="8742" x="1619250" y="4640263"/>
          <p14:tracePt t="8747" x="1608138" y="4640263"/>
          <p14:tracePt t="8750" x="1595438" y="4640263"/>
          <p14:tracePt t="8755" x="1571625" y="4640263"/>
          <p14:tracePt t="8759" x="1558925" y="4640263"/>
          <p14:tracePt t="8762" x="1546225" y="4640263"/>
          <p14:tracePt t="8767" x="1535113" y="4640263"/>
          <p14:tracePt t="8774" x="1522413" y="4640263"/>
          <p14:tracePt t="8778" x="1509713" y="4640263"/>
          <p14:tracePt t="8782" x="1498600" y="4640263"/>
          <p14:tracePt t="8786" x="1485900" y="4640263"/>
          <p14:tracePt t="8790" x="1473200" y="4640263"/>
          <p14:tracePt t="8794" x="1462088" y="4652963"/>
          <p14:tracePt t="8798" x="1449388" y="4652963"/>
          <p14:tracePt t="8803" x="1436688" y="4652963"/>
          <p14:tracePt t="8806" x="1425575" y="4652963"/>
          <p14:tracePt t="8811" x="1412875" y="4652963"/>
          <p14:tracePt t="8814" x="1412875" y="4665663"/>
          <p14:tracePt t="8822" x="1400175" y="4665663"/>
          <p14:tracePt t="8859" x="1389063" y="4665663"/>
          <p14:tracePt t="8867" x="1376363" y="4665663"/>
          <p14:tracePt t="8891" x="1363663" y="4665663"/>
          <p14:tracePt t="8898" x="1352550" y="4665663"/>
          <p14:tracePt t="8902" x="1339850" y="4665663"/>
          <p14:tracePt t="8906" x="1327150" y="4678363"/>
          <p14:tracePt t="8914" x="1327150" y="4689475"/>
          <p14:tracePt t="8919" x="1316038" y="4689475"/>
          <p14:tracePt t="8926" x="1303338" y="4689475"/>
          <p14:tracePt t="8943" x="1290638" y="4689475"/>
          <p14:tracePt t="8946" x="1290638" y="4702175"/>
          <p14:tracePt t="8955" x="1290638" y="4714875"/>
          <p14:tracePt t="8958" x="1279525" y="4725988"/>
          <p14:tracePt t="8967" x="1279525" y="4738688"/>
          <p14:tracePt t="8974" x="1266825" y="4738688"/>
          <p14:tracePt t="8979" x="1266825" y="4751388"/>
          <p14:tracePt t="8982" x="1254125" y="4751388"/>
          <p14:tracePt t="8986" x="1243013" y="4762500"/>
          <p14:tracePt t="8990" x="1243013" y="4775200"/>
          <p14:tracePt t="8994" x="1230313" y="4775200"/>
          <p14:tracePt t="8998" x="1230313" y="4787900"/>
          <p14:tracePt t="9003" x="1230313" y="4799013"/>
          <p14:tracePt t="9006" x="1230313" y="4811713"/>
          <p14:tracePt t="9011" x="1230313" y="4835525"/>
          <p14:tracePt t="9015" x="1230313" y="4848225"/>
          <p14:tracePt t="9019" x="1230313" y="4860925"/>
          <p14:tracePt t="9022" x="1217613" y="4884738"/>
          <p14:tracePt t="9026" x="1217613" y="4897438"/>
          <p14:tracePt t="9031" x="1206500" y="4921250"/>
          <p14:tracePt t="9034" x="1206500" y="4945063"/>
          <p14:tracePt t="9038" x="1206500" y="4957763"/>
          <p14:tracePt t="9042" x="1206500" y="4981575"/>
          <p14:tracePt t="9046" x="1206500" y="4994275"/>
          <p14:tracePt t="9050" x="1206500" y="5006975"/>
          <p14:tracePt t="9055" x="1206500" y="5030788"/>
          <p14:tracePt t="9062" x="1206500" y="5054600"/>
          <p14:tracePt t="9066" x="1206500" y="5080000"/>
          <p14:tracePt t="9071" x="1206500" y="5103813"/>
          <p14:tracePt t="9074" x="1206500" y="5116513"/>
          <p14:tracePt t="9079" x="1206500" y="5140325"/>
          <p14:tracePt t="9082" x="1206500" y="5164138"/>
          <p14:tracePt t="9086" x="1206500" y="5176838"/>
          <p14:tracePt t="9090" x="1206500" y="5200650"/>
          <p14:tracePt t="9095" x="1230313" y="5226050"/>
          <p14:tracePt t="9098" x="1243013" y="5262563"/>
          <p14:tracePt t="9103" x="1254125" y="5286375"/>
          <p14:tracePt t="9106" x="1290638" y="5322888"/>
          <p14:tracePt t="9111" x="1316038" y="5359400"/>
          <p14:tracePt t="9115" x="1339850" y="5395913"/>
          <p14:tracePt t="9118" x="1376363" y="5432425"/>
          <p14:tracePt t="9122" x="1400175" y="5457825"/>
          <p14:tracePt t="9126" x="1449388" y="5481638"/>
          <p14:tracePt t="9130" x="1509713" y="5518150"/>
          <p14:tracePt t="9136" x="1571625" y="5541963"/>
          <p14:tracePt t="9139" x="1655763" y="5578475"/>
          <p14:tracePt t="9143" x="1741488" y="5603875"/>
          <p14:tracePt t="9148" x="1827213" y="5640388"/>
          <p14:tracePt t="9151" x="1912938" y="5651500"/>
          <p14:tracePt t="9155" x="2009775" y="5700713"/>
          <p14:tracePt t="9159" x="2095500" y="5761038"/>
          <p14:tracePt t="9163" x="2179638" y="5883275"/>
          <p14:tracePt t="9167" x="2228850" y="5969000"/>
          <p14:tracePt t="9172" x="2301875" y="6018213"/>
          <p14:tracePt t="9175" x="2362200" y="6065838"/>
          <p14:tracePt t="9179" x="2471738" y="6065838"/>
          <p14:tracePt t="9183" x="2557463" y="6065838"/>
          <p14:tracePt t="9188" x="2630488" y="6065838"/>
          <p14:tracePt t="9192" x="2740025" y="6065838"/>
          <p14:tracePt t="9195" x="2813050" y="6065838"/>
          <p14:tracePt t="9200" x="2898775" y="6065838"/>
          <p14:tracePt t="9203" x="2959100" y="6065838"/>
          <p14:tracePt t="9207" x="3032125" y="6065838"/>
          <p14:tracePt t="9211" x="3094038" y="6065838"/>
          <p14:tracePt t="9216" x="3167063" y="6065838"/>
          <p14:tracePt t="9220" x="3227388" y="6065838"/>
          <p14:tracePt t="9223" x="3300413" y="6065838"/>
          <p14:tracePt t="9227" x="3349625" y="6065838"/>
          <p14:tracePt t="9231" x="3409950" y="6065838"/>
          <p14:tracePt t="9236" x="3446463" y="6065838"/>
          <p14:tracePt t="9239" x="3508375" y="6042025"/>
          <p14:tracePt t="9244" x="3556000" y="6005513"/>
          <p14:tracePt t="9247" x="3592513" y="5981700"/>
          <p14:tracePt t="9251" x="3641725" y="5969000"/>
          <p14:tracePt t="9255" x="3654425" y="5969000"/>
          <p14:tracePt t="9259" x="3678238" y="5956300"/>
          <p14:tracePt t="9263" x="3690938" y="5956300"/>
          <p14:tracePt t="9272" x="3702050" y="5945188"/>
          <p14:tracePt t="9279" x="3714750" y="5932488"/>
          <p14:tracePt t="9283" x="3727450" y="5907088"/>
          <p14:tracePt t="9288" x="3738563" y="5895975"/>
          <p14:tracePt t="9292" x="3738563" y="5883275"/>
          <p14:tracePt t="9295" x="3738563" y="5870575"/>
          <p14:tracePt t="9299" x="3738563" y="5846763"/>
          <p14:tracePt t="9303" x="3738563" y="5834063"/>
          <p14:tracePt t="9307" x="3738563" y="5810250"/>
          <p14:tracePt t="9311" x="3738563" y="5786438"/>
          <p14:tracePt t="9315" x="3738563" y="5761038"/>
          <p14:tracePt t="9319" x="3738563" y="5737225"/>
          <p14:tracePt t="9323" x="3751263" y="5724525"/>
          <p14:tracePt t="9327" x="3751263" y="5700713"/>
          <p14:tracePt t="9331" x="3763963" y="5676900"/>
          <p14:tracePt t="9336" x="3763963" y="5664200"/>
          <p14:tracePt t="9339" x="3763963" y="5640388"/>
          <p14:tracePt t="9343" x="3763963" y="5614988"/>
          <p14:tracePt t="9347" x="3763963" y="5591175"/>
          <p14:tracePt t="9351" x="3763963" y="5567363"/>
          <p14:tracePt t="9356" x="3763963" y="5541963"/>
          <p14:tracePt t="9359" x="3763963" y="5518150"/>
          <p14:tracePt t="9363" x="3763963" y="5494338"/>
          <p14:tracePt t="9368" x="3763963" y="5468938"/>
          <p14:tracePt t="9371" x="3751263" y="5445125"/>
          <p14:tracePt t="9376" x="3738563" y="5421313"/>
          <p14:tracePt t="9379" x="3727450" y="5384800"/>
          <p14:tracePt t="9383" x="3714750" y="5372100"/>
          <p14:tracePt t="9388" x="3702050" y="5372100"/>
          <p14:tracePt t="9392" x="3690938" y="5348288"/>
          <p14:tracePt t="9395" x="3678238" y="5311775"/>
          <p14:tracePt t="9400" x="3665538" y="5299075"/>
          <p14:tracePt t="9403" x="3654425" y="5273675"/>
          <p14:tracePt t="9407" x="3641725" y="5273675"/>
          <p14:tracePt t="9411" x="3629025" y="5262563"/>
          <p14:tracePt t="9419" x="3617913" y="5249863"/>
          <p14:tracePt t="9423" x="3605213" y="5226050"/>
          <p14:tracePt t="9428" x="3592513" y="5213350"/>
          <p14:tracePt t="9432" x="3568700" y="5200650"/>
          <p14:tracePt t="9435" x="3556000" y="5189538"/>
          <p14:tracePt t="9439" x="3544888" y="5176838"/>
          <p14:tracePt t="9443" x="3532188" y="5176838"/>
          <p14:tracePt t="9447" x="3532188" y="5164138"/>
          <p14:tracePt t="9451" x="3519488" y="5164138"/>
          <p14:tracePt t="9455" x="3519488" y="5153025"/>
          <p14:tracePt t="9459" x="3508375" y="5153025"/>
          <p14:tracePt t="9468" x="3495675" y="5153025"/>
          <p14:tracePt t="9472" x="3482975" y="5153025"/>
          <p14:tracePt t="9475" x="3471863" y="5153025"/>
          <p14:tracePt t="9479" x="3471863" y="5140325"/>
          <p14:tracePt t="9483" x="3471863" y="5127625"/>
          <p14:tracePt t="9488" x="3459163" y="5116513"/>
          <p14:tracePt t="9492" x="3446463" y="5116513"/>
          <p14:tracePt t="9499" x="3435350" y="5116513"/>
          <p14:tracePt t="9505" x="3422650" y="5116513"/>
          <p14:tracePt t="9507" x="3409950" y="5103813"/>
          <p14:tracePt t="9519" x="3409950" y="5091113"/>
          <p14:tracePt t="9523" x="3398838" y="5091113"/>
          <p14:tracePt t="9527" x="3398838" y="5080000"/>
          <p14:tracePt t="9531" x="3386138" y="5080000"/>
          <p14:tracePt t="9543" x="3386138" y="5067300"/>
          <p14:tracePt t="9551" x="3373438" y="5054600"/>
          <p14:tracePt t="9555" x="3373438" y="5043488"/>
          <p14:tracePt t="9559" x="3362325" y="5030788"/>
          <p14:tracePt t="9563" x="3349625" y="5018088"/>
          <p14:tracePt t="9568" x="3325813" y="5006975"/>
          <p14:tracePt t="9572" x="3300413" y="4994275"/>
          <p14:tracePt t="9575" x="3276600" y="4981575"/>
          <p14:tracePt t="9579" x="3252788" y="4970463"/>
          <p14:tracePt t="9583" x="3227388" y="4970463"/>
          <p14:tracePt t="9588" x="3178175" y="4957763"/>
          <p14:tracePt t="9591" x="3141663" y="4921250"/>
          <p14:tracePt t="9595" x="3094038" y="4897438"/>
          <p14:tracePt t="9599" x="3032125" y="4884738"/>
          <p14:tracePt t="9603" x="2971800" y="4872038"/>
          <p14:tracePt t="9607" x="2898775" y="4872038"/>
          <p14:tracePt t="9612" x="2813050" y="4848225"/>
          <p14:tracePt t="9615" x="2703513" y="4811713"/>
          <p14:tracePt t="9619" x="2619375" y="4799013"/>
          <p14:tracePt t="9623" x="2520950" y="4762500"/>
          <p14:tracePt t="9628" x="2435225" y="4738688"/>
          <p14:tracePt t="9632" x="2351088" y="4714875"/>
          <p14:tracePt t="9636" x="2289175" y="4689475"/>
          <p14:tracePt t="9639" x="2179638" y="4678363"/>
          <p14:tracePt t="9643" x="2095500" y="4652963"/>
          <p14:tracePt t="9647" x="1985963" y="4665663"/>
          <p14:tracePt t="9652" x="1900238" y="4652963"/>
          <p14:tracePt t="9655" x="1803400" y="4652963"/>
          <p14:tracePt t="9659" x="1717675" y="4640263"/>
          <p14:tracePt t="9663" x="1631950" y="4640263"/>
          <p14:tracePt t="9667" x="1546225" y="4629150"/>
          <p14:tracePt t="9672" x="1449388" y="4629150"/>
          <p14:tracePt t="9675" x="1363663" y="4603750"/>
          <p14:tracePt t="9679" x="1254125" y="4592638"/>
          <p14:tracePt t="9683" x="1144588" y="4592638"/>
          <p14:tracePt t="9688" x="1058863" y="4592638"/>
          <p14:tracePt t="9691" x="974725" y="4592638"/>
          <p14:tracePt t="9695" x="889000" y="4616450"/>
          <p14:tracePt t="9699" x="852488" y="4616450"/>
          <p14:tracePt t="9706" x="815975" y="4629150"/>
          <p14:tracePt t="9707" x="766763" y="4640263"/>
          <p14:tracePt t="9711" x="742950" y="4652963"/>
          <p14:tracePt t="9716" x="730250" y="4665663"/>
          <p14:tracePt t="9719" x="719138" y="4678363"/>
          <p14:tracePt t="9723" x="706438" y="4689475"/>
          <p14:tracePt t="9727" x="706438" y="4702175"/>
          <p14:tracePt t="9731" x="693738" y="4702175"/>
          <p14:tracePt t="9736" x="693738" y="4714875"/>
          <p14:tracePt t="9743" x="682625" y="4714875"/>
          <p14:tracePt t="9747" x="682625" y="4725988"/>
          <p14:tracePt t="9753" x="669925" y="4725988"/>
          <p14:tracePt t="9763" x="669925" y="4738688"/>
          <p14:tracePt t="9767" x="657225" y="4751388"/>
          <p14:tracePt t="9772" x="657225" y="4762500"/>
          <p14:tracePt t="9775" x="646113" y="4787900"/>
          <p14:tracePt t="9779" x="646113" y="4799013"/>
          <p14:tracePt t="9783" x="646113" y="4811713"/>
          <p14:tracePt t="9788" x="646113" y="4824413"/>
          <p14:tracePt t="9791" x="646113" y="4835525"/>
          <p14:tracePt t="9795" x="646113" y="4860925"/>
          <p14:tracePt t="9799" x="646113" y="4872038"/>
          <p14:tracePt t="9807" x="646113" y="4884738"/>
          <p14:tracePt t="9819" x="646113" y="4897438"/>
          <p14:tracePt t="9823" x="646113" y="4908550"/>
          <p14:tracePt t="9828" x="646113" y="4921250"/>
          <p14:tracePt t="9831" x="646113" y="4933950"/>
          <p14:tracePt t="9835" x="657225" y="4945063"/>
          <p14:tracePt t="9839" x="669925" y="4957763"/>
          <p14:tracePt t="9843" x="682625" y="4970463"/>
          <p14:tracePt t="9848" x="693738" y="4970463"/>
          <p14:tracePt t="9851" x="719138" y="4981575"/>
          <p14:tracePt t="9855" x="742950" y="4994275"/>
          <p14:tracePt t="9860" x="766763" y="5006975"/>
          <p14:tracePt t="9863" x="803275" y="5030788"/>
          <p14:tracePt t="9867" x="828675" y="5043488"/>
          <p14:tracePt t="9871" x="852488" y="5080000"/>
          <p14:tracePt t="9875" x="901700" y="5091113"/>
          <p14:tracePt t="9879" x="938213" y="5103813"/>
          <p14:tracePt t="9883" x="985838" y="5127625"/>
          <p14:tracePt t="9888" x="1011238" y="5140325"/>
          <p14:tracePt t="9892" x="1071563" y="5176838"/>
          <p14:tracePt t="9895" x="1120775" y="5189538"/>
          <p14:tracePt t="9899" x="1169988" y="5200650"/>
          <p14:tracePt t="9904" x="1243013" y="5237163"/>
          <p14:tracePt t="9907" x="1327150" y="5249863"/>
          <p14:tracePt t="9911" x="1412875" y="5273675"/>
          <p14:tracePt t="9915" x="1498600" y="5286375"/>
          <p14:tracePt t="9919" x="1571625" y="5311775"/>
          <p14:tracePt t="9923" x="1681163" y="5322888"/>
          <p14:tracePt t="9927" x="1790700" y="5348288"/>
          <p14:tracePt t="9932" x="1912938" y="5384800"/>
          <p14:tracePt t="9936" x="2022475" y="5395913"/>
          <p14:tracePt t="9939" x="2155825" y="5421313"/>
          <p14:tracePt t="9943" x="2289175" y="5432425"/>
          <p14:tracePt t="9947" x="2387600" y="5432425"/>
          <p14:tracePt t="9951" x="2497138" y="5457825"/>
          <p14:tracePt t="9955" x="2606675" y="5457825"/>
          <p14:tracePt t="9959" x="2716213" y="5457825"/>
          <p14:tracePt t="9963" x="2801938" y="5468938"/>
          <p14:tracePt t="9967" x="2874963" y="5468938"/>
          <p14:tracePt t="9972" x="2935288" y="5481638"/>
          <p14:tracePt t="9976" x="2995613" y="5481638"/>
          <p14:tracePt t="9979" x="3032125" y="5481638"/>
          <p14:tracePt t="9983" x="3068638" y="5468938"/>
          <p14:tracePt t="9989" x="3105150" y="5457825"/>
          <p14:tracePt t="9991" x="3130550" y="5445125"/>
          <p14:tracePt t="9995" x="3141663" y="5432425"/>
          <p14:tracePt t="9999" x="3167063" y="5421313"/>
          <p14:tracePt t="10003" x="3178175" y="5421313"/>
          <p14:tracePt t="10007" x="3190875" y="5421313"/>
          <p14:tracePt t="10011" x="3203575" y="5408613"/>
          <p14:tracePt t="10019" x="3214688" y="5395913"/>
          <p14:tracePt t="10023" x="3227388" y="5395913"/>
          <p14:tracePt t="10027" x="3252788" y="5384800"/>
          <p14:tracePt t="10031" x="3276600" y="5384800"/>
          <p14:tracePt t="10036" x="3289300" y="5372100"/>
          <p14:tracePt t="10040" x="3313113" y="5359400"/>
          <p14:tracePt t="10043" x="3336925" y="5348288"/>
          <p14:tracePt t="10047" x="3349625" y="5348288"/>
          <p14:tracePt t="10051" x="3386138" y="5322888"/>
          <p14:tracePt t="10055" x="3409950" y="5311775"/>
          <p14:tracePt t="10059" x="3422650" y="5299075"/>
          <p14:tracePt t="10063" x="3446463" y="5286375"/>
          <p14:tracePt t="10067" x="3471863" y="5262563"/>
          <p14:tracePt t="10072" x="3508375" y="5249863"/>
          <p14:tracePt t="10075" x="3519488" y="5237163"/>
          <p14:tracePt t="10080" x="3544888" y="5226050"/>
          <p14:tracePt t="10088" x="3556000" y="5213350"/>
          <p14:tracePt t="10091" x="3568700" y="5200650"/>
          <p14:tracePt t="10095" x="3581400" y="5189538"/>
          <p14:tracePt t="10100" x="3592513" y="5176838"/>
          <p14:tracePt t="10106" x="3592513" y="5164138"/>
          <p14:tracePt t="10107" x="3605213" y="5153025"/>
          <p14:tracePt t="10111" x="3605213" y="5140325"/>
          <p14:tracePt t="10119" x="3617913" y="5140325"/>
          <p14:tracePt t="10123" x="3617913" y="5127625"/>
          <p14:tracePt t="10128" x="3629025" y="5116513"/>
          <p14:tracePt t="10132" x="3629025" y="5103813"/>
          <p14:tracePt t="10139" x="3629025" y="5091113"/>
          <p14:tracePt t="10143" x="3629025" y="5080000"/>
          <p14:tracePt t="10152" x="3629025" y="5067300"/>
          <p14:tracePt t="10155" x="3629025" y="5054600"/>
          <p14:tracePt t="10160" x="3629025" y="5043488"/>
          <p14:tracePt t="10163" x="3629025" y="5030788"/>
          <p14:tracePt t="10167" x="3629025" y="5018088"/>
          <p14:tracePt t="10180" x="3629025" y="5006975"/>
          <p14:tracePt t="10205" x="3629025" y="4994275"/>
          <p14:tracePt t="10212" x="3629025" y="4981575"/>
          <p14:tracePt t="10215" x="3629025" y="4970463"/>
          <p14:tracePt t="10220" x="3629025" y="4957763"/>
          <p14:tracePt t="10223" x="3617913" y="4957763"/>
          <p14:tracePt t="10227" x="3605213" y="4957763"/>
          <p14:tracePt t="10236" x="3592513" y="4957763"/>
          <p14:tracePt t="10239" x="3592513" y="4945063"/>
          <p14:tracePt t="10248" x="3581400" y="4933950"/>
          <p14:tracePt t="10255" x="3568700" y="4933950"/>
          <p14:tracePt t="10352" x="3568700" y="4921250"/>
          <p14:tracePt t="10360" x="3568700" y="4908550"/>
          <p14:tracePt t="10373" x="3556000" y="4897438"/>
          <p14:tracePt t="10379" x="3556000" y="4884738"/>
          <p14:tracePt t="10411" x="3544888" y="4872038"/>
          <p14:tracePt t="10419" x="3532188" y="4872038"/>
          <p14:tracePt t="10423" x="3532188" y="4860925"/>
          <p14:tracePt t="10432" x="3532188" y="4848225"/>
          <p14:tracePt t="10436" x="3519488" y="4848225"/>
          <p14:tracePt t="10439" x="3519488" y="4835525"/>
          <p14:tracePt t="10443" x="3508375" y="4835525"/>
          <p14:tracePt t="10453" x="3495675" y="4824413"/>
          <p14:tracePt t="10460" x="3482975" y="4811713"/>
          <p14:tracePt t="10471" x="3471863" y="4811713"/>
          <p14:tracePt t="10480" x="3459163" y="4799013"/>
          <p14:tracePt t="10483" x="3446463" y="4799013"/>
          <p14:tracePt t="10488" x="3446463" y="4787900"/>
          <p14:tracePt t="10491" x="3435350" y="4787900"/>
          <p14:tracePt t="10508" x="3422650" y="4787900"/>
          <p14:tracePt t="10515" x="3422650" y="4775200"/>
          <p14:tracePt t="10519" x="3409950" y="4775200"/>
          <p14:tracePt t="10523" x="3398838" y="4762500"/>
          <p14:tracePt t="10527" x="3373438" y="4762500"/>
          <p14:tracePt t="10531" x="3362325" y="4762500"/>
          <p14:tracePt t="10536" x="3349625" y="4762500"/>
          <p14:tracePt t="10539" x="3325813" y="4751388"/>
          <p14:tracePt t="10543" x="3300413" y="4751388"/>
          <p14:tracePt t="10547" x="3289300" y="4738688"/>
          <p14:tracePt t="10552" x="3263900" y="4738688"/>
          <p14:tracePt t="10556" x="3240088" y="4725988"/>
          <p14:tracePt t="10559" x="3214688" y="4725988"/>
          <p14:tracePt t="10563" x="3203575" y="4725988"/>
          <p14:tracePt t="10568" x="3190875" y="4714875"/>
          <p14:tracePt t="10572" x="3178175" y="4714875"/>
          <p14:tracePt t="10575" x="3167063" y="4702175"/>
          <p14:tracePt t="10579" x="3154363" y="4702175"/>
          <p14:tracePt t="10583" x="3141663" y="4702175"/>
          <p14:tracePt t="10591" x="3130550" y="4702175"/>
          <p14:tracePt t="10595" x="3117850" y="4702175"/>
          <p14:tracePt t="10599" x="3105150" y="4702175"/>
          <p14:tracePt t="10603" x="3094038" y="4702175"/>
          <p14:tracePt t="10607" x="3068638" y="4702175"/>
          <p14:tracePt t="10612" x="3057525" y="4702175"/>
          <p14:tracePt t="10616" x="3044825" y="4702175"/>
          <p14:tracePt t="10619" x="3032125" y="4702175"/>
          <p14:tracePt t="10638" x="2995613" y="4689475"/>
          <p14:tracePt t="10643" x="2984500" y="4678363"/>
          <p14:tracePt t="10647" x="2959100" y="4678363"/>
          <p14:tracePt t="10652" x="2947988" y="4678363"/>
          <p14:tracePt t="10656" x="2911475" y="4678363"/>
          <p14:tracePt t="10659" x="2886075" y="4665663"/>
          <p14:tracePt t="10663" x="2862263" y="4665663"/>
          <p14:tracePt t="10668" x="2813050" y="4652963"/>
          <p14:tracePt t="10672" x="2776538" y="4652963"/>
          <p14:tracePt t="10675" x="2728913" y="4652963"/>
          <p14:tracePt t="10680" x="2667000" y="4652963"/>
          <p14:tracePt t="10683" x="2619375" y="4652963"/>
          <p14:tracePt t="10688" x="2557463" y="4652963"/>
          <p14:tracePt t="10691" x="2471738" y="4652963"/>
          <p14:tracePt t="10695" x="2411413" y="4629150"/>
          <p14:tracePt t="10699" x="2338388" y="4629150"/>
          <p14:tracePt t="10703" x="2228850" y="4629150"/>
          <p14:tracePt t="10707" x="2155825" y="4629150"/>
          <p14:tracePt t="10711" x="2070100" y="4629150"/>
          <p14:tracePt t="10715" x="1985963" y="4616450"/>
          <p14:tracePt t="10719" x="1900238" y="4616450"/>
          <p14:tracePt t="10723" x="1851025" y="4603750"/>
          <p14:tracePt t="10727" x="1803400" y="4603750"/>
          <p14:tracePt t="10731" x="1765300" y="4603750"/>
          <p14:tracePt t="10736" x="1741488" y="4603750"/>
          <p14:tracePt t="10739" x="1717675" y="4603750"/>
          <p14:tracePt t="10743" x="1692275" y="4603750"/>
          <p14:tracePt t="10747" x="1655763" y="4603750"/>
          <p14:tracePt t="10755" x="1631950" y="4603750"/>
          <p14:tracePt t="10760" x="1619250" y="4603750"/>
          <p14:tracePt t="10763" x="1608138" y="4603750"/>
          <p14:tracePt t="10768" x="1582738" y="4603750"/>
          <p14:tracePt t="10771" x="1571625" y="4603750"/>
          <p14:tracePt t="10775" x="1546225" y="4603750"/>
          <p14:tracePt t="10779" x="1535113" y="4603750"/>
          <p14:tracePt t="10783" x="1509713" y="4603750"/>
          <p14:tracePt t="10788" x="1485900" y="4603750"/>
          <p14:tracePt t="10792" x="1462088" y="4616450"/>
          <p14:tracePt t="10795" x="1436688" y="4629150"/>
          <p14:tracePt t="10799" x="1389063" y="4640263"/>
          <p14:tracePt t="10804" x="1352550" y="4652963"/>
          <p14:tracePt t="10807" x="1316038" y="4678363"/>
          <p14:tracePt t="10812" x="1279525" y="4702175"/>
          <p14:tracePt t="10815" x="1230313" y="4714875"/>
          <p14:tracePt t="10820" x="1206500" y="4725988"/>
          <p14:tracePt t="10823" x="1169988" y="4738688"/>
          <p14:tracePt t="10827" x="1133475" y="4751388"/>
          <p14:tracePt t="10832" x="1108075" y="4775200"/>
          <p14:tracePt t="10836" x="1084263" y="4787900"/>
          <p14:tracePt t="10839" x="1058863" y="4799013"/>
          <p14:tracePt t="10843" x="1035050" y="4824413"/>
          <p14:tracePt t="10847" x="1022350" y="4835525"/>
          <p14:tracePt t="10852" x="998538" y="4860925"/>
          <p14:tracePt t="10856" x="998538" y="4872038"/>
          <p14:tracePt t="10859" x="985838" y="4884738"/>
          <p14:tracePt t="10863" x="974725" y="4897438"/>
          <p14:tracePt t="10868" x="962025" y="4908550"/>
          <p14:tracePt t="10874" x="949325" y="4933950"/>
          <p14:tracePt t="10874" x="938213" y="4945063"/>
          <p14:tracePt t="10889" x="925513" y="4957763"/>
          <p14:tracePt t="10892" x="925513" y="4981575"/>
          <p14:tracePt t="10895" x="912813" y="4994275"/>
          <p14:tracePt t="10899" x="912813" y="5018088"/>
          <p14:tracePt t="10904" x="912813" y="5030788"/>
          <p14:tracePt t="10908" x="912813" y="5054600"/>
          <p14:tracePt t="10911" x="912813" y="5067300"/>
          <p14:tracePt t="10915" x="912813" y="5091113"/>
          <p14:tracePt t="10919" x="912813" y="5116513"/>
          <p14:tracePt t="10923" x="912813" y="5140325"/>
          <p14:tracePt t="10928" x="912813" y="5164138"/>
          <p14:tracePt t="10931" x="912813" y="5176838"/>
          <p14:tracePt t="10936" x="912813" y="5200650"/>
          <p14:tracePt t="10939" x="912813" y="5213350"/>
          <p14:tracePt t="10943" x="912813" y="5237163"/>
          <p14:tracePt t="10947" x="912813" y="5249863"/>
          <p14:tracePt t="10952" x="912813" y="5262563"/>
          <p14:tracePt t="10955" x="925513" y="5273675"/>
          <p14:tracePt t="10959" x="925513" y="5286375"/>
          <p14:tracePt t="10963" x="925513" y="5311775"/>
          <p14:tracePt t="10967" x="925513" y="5322888"/>
          <p14:tracePt t="10972" x="938213" y="5322888"/>
          <p14:tracePt t="10975" x="938213" y="5335588"/>
          <p14:tracePt t="10979" x="949325" y="5335588"/>
          <p14:tracePt t="10988" x="949325" y="5348288"/>
          <p14:tracePt t="10995" x="949325" y="5359400"/>
          <p14:tracePt t="11000" x="962025" y="5359400"/>
          <p14:tracePt t="11007" x="974725" y="5359400"/>
          <p14:tracePt t="11017" x="974725" y="5372100"/>
          <p14:tracePt t="11020" x="974725" y="5384800"/>
          <p14:tracePt t="11023" x="974725" y="5395913"/>
          <p14:tracePt t="11031" x="985838" y="5408613"/>
          <p14:tracePt t="11452" x="998538" y="5408613"/>
          <p14:tracePt t="11457" x="1022350" y="5384800"/>
          <p14:tracePt t="11460" x="1071563" y="5335588"/>
          <p14:tracePt t="11464" x="1144588" y="5262563"/>
          <p14:tracePt t="11469" x="1193800" y="5200650"/>
          <p14:tracePt t="11472" x="1266825" y="5127625"/>
          <p14:tracePt t="11476" x="1339850" y="5054600"/>
          <p14:tracePt t="11480" x="1400175" y="4981575"/>
          <p14:tracePt t="11485" x="1498600" y="4884738"/>
          <p14:tracePt t="11488" x="1571625" y="4799013"/>
          <p14:tracePt t="11492" x="1681163" y="4678363"/>
          <p14:tracePt t="11496" x="1754188" y="4579938"/>
          <p14:tracePt t="11500" x="1827213" y="4483100"/>
          <p14:tracePt t="11506" x="1876425" y="4397375"/>
          <p14:tracePt t="11508" x="1960563" y="4300538"/>
          <p14:tracePt t="11512" x="2022475" y="4227513"/>
          <p14:tracePt t="11516" x="2082800" y="4141788"/>
          <p14:tracePt t="11522" x="2179638" y="4019550"/>
          <p14:tracePt t="11524" x="2252663" y="3933825"/>
          <p14:tracePt t="11528" x="2351088" y="3813175"/>
          <p14:tracePt t="11532" x="2460625" y="3667125"/>
          <p14:tracePt t="11536" x="2533650" y="3544888"/>
          <p14:tracePt t="11540" x="2606675" y="3459163"/>
          <p14:tracePt t="11544" x="2692400" y="3336925"/>
          <p14:tracePt t="11548" x="2740025" y="3227388"/>
          <p14:tracePt t="11553" x="2825750" y="3130550"/>
          <p14:tracePt t="11557" x="2874963" y="3057525"/>
          <p14:tracePt t="11561" x="2911475" y="2971800"/>
          <p14:tracePt t="11564" x="2947988" y="2924175"/>
          <p14:tracePt t="11569" x="2984500" y="2862263"/>
          <p14:tracePt t="11572" x="2995613" y="2838450"/>
          <p14:tracePt t="11576" x="3008313" y="2814638"/>
          <p14:tracePt t="11581" x="3021013" y="2765425"/>
          <p14:tracePt t="11585" x="3021013" y="2752725"/>
          <p14:tracePt t="11588" x="3021013" y="2740025"/>
          <p14:tracePt t="11712" x="3032125" y="2740025"/>
          <p14:tracePt t="11720" x="3044825" y="2740025"/>
          <p14:tracePt t="11724" x="3057525" y="2752725"/>
          <p14:tracePt t="11728" x="3068638" y="2789238"/>
          <p14:tracePt t="11732" x="3081338" y="2814638"/>
          <p14:tracePt t="11737" x="3094038" y="2838450"/>
          <p14:tracePt t="11740" x="3117850" y="2887663"/>
          <p14:tracePt t="11744" x="3130550" y="2911475"/>
          <p14:tracePt t="11748" x="3141663" y="2947988"/>
          <p14:tracePt t="11752" x="3154363" y="2971800"/>
          <p14:tracePt t="11756" x="3167063" y="3021013"/>
          <p14:tracePt t="11760" x="3167063" y="3057525"/>
          <p14:tracePt t="11764" x="3178175" y="3106738"/>
          <p14:tracePt t="11768" x="3178175" y="3167063"/>
          <p14:tracePt t="11772" x="3190875" y="3227388"/>
          <p14:tracePt t="11776" x="3190875" y="3276600"/>
          <p14:tracePt t="11781" x="3190875" y="3362325"/>
          <p14:tracePt t="11785" x="3190875" y="3409950"/>
          <p14:tracePt t="11788" x="3190875" y="3471863"/>
          <p14:tracePt t="11792" x="3190875" y="3521075"/>
          <p14:tracePt t="11797" x="3190875" y="3568700"/>
          <p14:tracePt t="11801" x="3190875" y="3630613"/>
          <p14:tracePt t="11805" x="3190875" y="3690938"/>
          <p14:tracePt t="11808" x="3190875" y="3751263"/>
          <p14:tracePt t="11812" x="3190875" y="3813175"/>
          <p14:tracePt t="11816" x="3190875" y="3849688"/>
          <p14:tracePt t="11821" x="3190875" y="3910013"/>
          <p14:tracePt t="11824" x="3190875" y="3970338"/>
          <p14:tracePt t="11828" x="3190875" y="4019550"/>
          <p14:tracePt t="11832" x="3190875" y="4081463"/>
          <p14:tracePt t="11836" x="3190875" y="4129088"/>
          <p14:tracePt t="11840" x="3190875" y="4178300"/>
          <p14:tracePt t="11844" x="3190875" y="4227513"/>
          <p14:tracePt t="11848" x="3190875" y="4287838"/>
          <p14:tracePt t="11852" x="3190875" y="4337050"/>
          <p14:tracePt t="11856" x="3190875" y="4384675"/>
          <p14:tracePt t="11860" x="3190875" y="4421188"/>
          <p14:tracePt t="11864" x="3190875" y="4470400"/>
          <p14:tracePt t="11869" x="3190875" y="4494213"/>
          <p14:tracePt t="11872" x="3190875" y="4519613"/>
          <p14:tracePt t="11876" x="3190875" y="4556125"/>
          <p14:tracePt t="11880" x="3190875" y="4579938"/>
          <p14:tracePt t="11885" x="3190875" y="4603750"/>
          <p14:tracePt t="11889" x="3190875" y="4629150"/>
          <p14:tracePt t="11892" x="3178175" y="4640263"/>
          <p14:tracePt t="11897" x="3178175" y="4665663"/>
          <p14:tracePt t="11900" x="3178175" y="4678363"/>
          <p14:tracePt t="11905" x="3178175" y="4689475"/>
          <p14:tracePt t="11908" x="3178175" y="4702175"/>
          <p14:tracePt t="11916" x="3178175" y="4714875"/>
          <p14:tracePt t="14410" x="3178175" y="4725988"/>
          <p14:tracePt t="14413" x="3203575" y="4725988"/>
          <p14:tracePt t="14418" x="3252788" y="4689475"/>
          <p14:tracePt t="14422" x="3313113" y="4629150"/>
          <p14:tracePt t="14425" x="3398838" y="4506913"/>
          <p14:tracePt t="14429" x="3471863" y="4373563"/>
          <p14:tracePt t="14433" x="3532188" y="4251325"/>
          <p14:tracePt t="14438" x="3568700" y="4141788"/>
          <p14:tracePt t="14441" x="3605213" y="4032250"/>
          <p14:tracePt t="14446" x="3629025" y="3946525"/>
          <p14:tracePt t="14449" x="3641725" y="3836988"/>
          <p14:tracePt t="14455" x="3641725" y="3727450"/>
          <p14:tracePt t="14457" x="3665538" y="3641725"/>
          <p14:tracePt t="14461" x="3665538" y="3544888"/>
          <p14:tracePt t="14465" x="3665538" y="3435350"/>
          <p14:tracePt t="14470" x="3665538" y="3349625"/>
          <p14:tracePt t="14473" x="3665538" y="3276600"/>
          <p14:tracePt t="14477" x="3665538" y="3190875"/>
          <p14:tracePt t="14481" x="3665538" y="3117850"/>
          <p14:tracePt t="14486" x="3665538" y="3033713"/>
          <p14:tracePt t="14489" x="3665538" y="2971800"/>
          <p14:tracePt t="14493" x="3665538" y="2911475"/>
          <p14:tracePt t="14497" x="3654425" y="2862263"/>
          <p14:tracePt t="14502" x="3654425" y="2814638"/>
          <p14:tracePt t="14505" x="3641725" y="2740025"/>
          <p14:tracePt t="14510" x="3617913" y="2692400"/>
          <p14:tracePt t="14514" x="3592513" y="2630488"/>
          <p14:tracePt t="14518" x="3581400" y="2570163"/>
          <p14:tracePt t="14522" x="3581400" y="2533650"/>
          <p14:tracePt t="14525" x="3581400" y="2484438"/>
          <p14:tracePt t="14529" x="3581400" y="2447925"/>
          <p14:tracePt t="14533" x="3581400" y="2424113"/>
          <p14:tracePt t="14538" x="3581400" y="2400300"/>
          <p14:tracePt t="14541" x="3581400" y="2374900"/>
          <p14:tracePt t="14545" x="3581400" y="2351088"/>
          <p14:tracePt t="14549" x="3581400" y="2327275"/>
          <p14:tracePt t="14554" x="3581400" y="2314575"/>
          <p14:tracePt t="14557" x="3581400" y="2301875"/>
          <p14:tracePt t="14562" x="3581400" y="2278063"/>
          <p14:tracePt t="14569" x="3581400" y="2265363"/>
          <p14:tracePt t="14573" x="3581400" y="2241550"/>
          <p14:tracePt t="14577" x="3581400" y="2228850"/>
          <p14:tracePt t="14582" x="3581400" y="2217738"/>
          <p14:tracePt t="14586" x="3581400" y="2205038"/>
          <p14:tracePt t="14593" x="3581400" y="2192338"/>
          <p14:tracePt t="14597" x="3605213" y="2179638"/>
          <p14:tracePt t="14602" x="3617913" y="2168525"/>
          <p14:tracePt t="14605" x="3629025" y="2168525"/>
          <p14:tracePt t="14610" x="3654425" y="2155825"/>
          <p14:tracePt t="14622" x="3702050" y="2106613"/>
          <p14:tracePt t="14624" x="3751263" y="2095500"/>
          <p14:tracePt t="14625" x="3775075" y="2070100"/>
          <p14:tracePt t="14629" x="3824288" y="2058988"/>
          <p14:tracePt t="14633" x="3860800" y="2022475"/>
          <p14:tracePt t="14639" x="3910013" y="2009775"/>
          <p14:tracePt t="14641" x="3933825" y="1997075"/>
          <p14:tracePt t="14645" x="3970338" y="1997075"/>
          <p14:tracePt t="14649" x="4006850" y="1985963"/>
          <p14:tracePt t="14657" x="4032250" y="1973263"/>
          <p14:tracePt t="14666" x="4043363" y="1973263"/>
          <p14:tracePt t="14669" x="4056063" y="1960563"/>
          <p14:tracePt t="14673" x="4068763" y="1960563"/>
          <p14:tracePt t="14677" x="4079875" y="1949450"/>
          <p14:tracePt t="14681" x="4105275" y="1949450"/>
          <p14:tracePt t="14686" x="4116388" y="1949450"/>
          <p14:tracePt t="14689" x="4141788" y="1949450"/>
          <p14:tracePt t="14693" x="4178300" y="1949450"/>
          <p14:tracePt t="14697" x="4214813" y="1960563"/>
          <p14:tracePt t="14702" x="4251325" y="1997075"/>
          <p14:tracePt t="14705" x="4298950" y="2009775"/>
          <p14:tracePt t="14710" x="4335463" y="2033588"/>
          <p14:tracePt t="14713" x="4360863" y="2046288"/>
          <p14:tracePt t="14717" x="4384675" y="2070100"/>
          <p14:tracePt t="14722" x="4397375" y="2106613"/>
          <p14:tracePt t="14725" x="4408488" y="2119313"/>
          <p14:tracePt t="14729" x="4421188" y="2119313"/>
          <p14:tracePt t="14733" x="4421188" y="2132013"/>
          <p14:tracePt t="14739" x="4433888" y="2143125"/>
          <p14:tracePt t="14740" x="4445000" y="2168525"/>
          <p14:tracePt t="14745" x="4457700" y="2179638"/>
          <p14:tracePt t="14749" x="4470400" y="2205038"/>
          <p14:tracePt t="14755" x="4481513" y="2228850"/>
          <p14:tracePt t="14757" x="4506913" y="2278063"/>
          <p14:tracePt t="14761" x="4518025" y="2301875"/>
          <p14:tracePt t="14765" x="4530725" y="2351088"/>
          <p14:tracePt t="14769" x="4543425" y="2387600"/>
          <p14:tracePt t="14773" x="4543425" y="2436813"/>
          <p14:tracePt t="14777" x="4554538" y="2473325"/>
          <p14:tracePt t="14782" x="4567238" y="2497138"/>
          <p14:tracePt t="14786" x="4591050" y="2533650"/>
          <p14:tracePt t="14789" x="4603750" y="2533650"/>
          <p14:tracePt t="14793" x="4616450" y="2546350"/>
          <p14:tracePt t="14797" x="4627563" y="2557463"/>
          <p14:tracePt t="14801" x="4640263" y="2570163"/>
          <p14:tracePt t="14805" x="4640263" y="2582863"/>
          <p14:tracePt t="14810" x="4652963" y="2593975"/>
          <p14:tracePt t="14818" x="4652963" y="2606675"/>
          <p14:tracePt t="14946" x="4640263" y="2606675"/>
          <p14:tracePt t="14950" x="4627563" y="2606675"/>
          <p14:tracePt t="14958" x="4616450" y="2606675"/>
          <p14:tracePt t="14961" x="4603750" y="2606675"/>
          <p14:tracePt t="14965" x="4603750" y="2619375"/>
          <p14:tracePt t="14969" x="4591050" y="2619375"/>
          <p14:tracePt t="14973" x="4591050" y="2630488"/>
          <p14:tracePt t="14977" x="4579938" y="2643188"/>
          <p14:tracePt t="14981" x="4567238" y="2643188"/>
          <p14:tracePt t="14986" x="4567238" y="2655888"/>
          <p14:tracePt t="14989" x="4554538" y="2655888"/>
          <p14:tracePt t="14993" x="4543425" y="2655888"/>
          <p14:tracePt t="14997" x="4530725" y="2655888"/>
          <p14:tracePt t="15002" x="4518025" y="2667000"/>
          <p14:tracePt t="15005" x="4518025" y="2679700"/>
          <p14:tracePt t="15009" x="4506913" y="2692400"/>
          <p14:tracePt t="15013" x="4481513" y="2703513"/>
          <p14:tracePt t="15018" x="4470400" y="2728913"/>
          <p14:tracePt t="15021" x="4457700" y="2740025"/>
          <p14:tracePt t="15026" x="4433888" y="2765425"/>
          <p14:tracePt t="15029" x="4421188" y="2801938"/>
          <p14:tracePt t="15033" x="4408488" y="2825750"/>
          <p14:tracePt t="15040" x="4397375" y="2851150"/>
          <p14:tracePt t="15040" x="4384675" y="2874963"/>
          <p14:tracePt t="15044" x="4371975" y="2898775"/>
          <p14:tracePt t="15050" x="4360863" y="2924175"/>
          <p14:tracePt t="15054" x="4360863" y="2947988"/>
          <p14:tracePt t="15057" x="4360863" y="2960688"/>
          <p14:tracePt t="15061" x="4348163" y="2984500"/>
          <p14:tracePt t="15065" x="4348163" y="3033713"/>
          <p14:tracePt t="15069" x="4335463" y="3057525"/>
          <p14:tracePt t="15073" x="4335463" y="3094038"/>
          <p14:tracePt t="15077" x="4335463" y="3117850"/>
          <p14:tracePt t="15082" x="4335463" y="3154363"/>
          <p14:tracePt t="15086" x="4335463" y="3179763"/>
          <p14:tracePt t="15093" x="4335463" y="3203575"/>
          <p14:tracePt t="15097" x="4335463" y="3227388"/>
          <p14:tracePt t="15102" x="4335463" y="3240088"/>
          <p14:tracePt t="15105" x="4335463" y="3263900"/>
          <p14:tracePt t="15110" x="4335463" y="3289300"/>
          <p14:tracePt t="15114" x="4335463" y="3325813"/>
          <p14:tracePt t="15117" x="4348163" y="3349625"/>
          <p14:tracePt t="15121" x="4360863" y="3362325"/>
          <p14:tracePt t="15125" x="4384675" y="3386138"/>
          <p14:tracePt t="15129" x="4397375" y="3409950"/>
          <p14:tracePt t="15133" x="4421188" y="3435350"/>
          <p14:tracePt t="15139" x="4433888" y="3484563"/>
          <p14:tracePt t="15142" x="4445000" y="3508375"/>
          <p14:tracePt t="15145" x="4481513" y="3532188"/>
          <p14:tracePt t="15149" x="4494213" y="3557588"/>
          <p14:tracePt t="15154" x="4506913" y="3568700"/>
          <p14:tracePt t="15157" x="4518025" y="3594100"/>
          <p14:tracePt t="15161" x="4530725" y="3617913"/>
          <p14:tracePt t="15166" x="4543425" y="3630613"/>
          <p14:tracePt t="15172" x="4554538" y="3641725"/>
          <p14:tracePt t="15174" x="4579938" y="3667125"/>
          <p14:tracePt t="15178" x="4591050" y="3678238"/>
          <p14:tracePt t="15182" x="4591050" y="3690938"/>
          <p14:tracePt t="15186" x="4603750" y="3703638"/>
          <p14:tracePt t="15190" x="4616450" y="3714750"/>
          <p14:tracePt t="15194" x="4627563" y="3727450"/>
          <p14:tracePt t="15198" x="4652963" y="3740150"/>
          <p14:tracePt t="15202" x="4665663" y="3751263"/>
          <p14:tracePt t="15206" x="4689475" y="3763963"/>
          <p14:tracePt t="15210" x="4713288" y="3776663"/>
          <p14:tracePt t="15214" x="4725988" y="3787775"/>
          <p14:tracePt t="15219" x="4749800" y="3800475"/>
          <p14:tracePt t="15222" x="4762500" y="3813175"/>
          <p14:tracePt t="15226" x="4786313" y="3824288"/>
          <p14:tracePt t="15231" x="4799013" y="3849688"/>
          <p14:tracePt t="15234" x="4822825" y="3860800"/>
          <p14:tracePt t="15238" x="4835525" y="3860800"/>
          <p14:tracePt t="15242" x="4848225" y="3873500"/>
          <p14:tracePt t="15246" x="4859338" y="3873500"/>
          <p14:tracePt t="15250" x="4872038" y="3886200"/>
          <p14:tracePt t="15255" x="4884738" y="3886200"/>
          <p14:tracePt t="15258" x="4895850" y="3897313"/>
          <p14:tracePt t="15262" x="4921250" y="3897313"/>
          <p14:tracePt t="15266" x="4932363" y="3910013"/>
          <p14:tracePt t="15270" x="4957763" y="3910013"/>
          <p14:tracePt t="15274" x="4981575" y="3922713"/>
          <p14:tracePt t="15278" x="5018088" y="3922713"/>
          <p14:tracePt t="15282" x="5041900" y="3933825"/>
          <p14:tracePt t="15286" x="5091113" y="3933825"/>
          <p14:tracePt t="15290" x="5127625" y="3933825"/>
          <p14:tracePt t="15294" x="5176838" y="3933825"/>
          <p14:tracePt t="15299" x="5213350" y="3946525"/>
          <p14:tracePt t="15302" x="5237163" y="3946525"/>
          <p14:tracePt t="15306" x="5286375" y="3959225"/>
          <p14:tracePt t="15311" x="5297488" y="3959225"/>
          <p14:tracePt t="15314" x="5310188" y="3959225"/>
          <p14:tracePt t="15335" x="5322888" y="3959225"/>
          <p14:tracePt t="15342" x="5334000" y="3959225"/>
          <p14:tracePt t="15372" x="5334000" y="3946525"/>
          <p14:tracePt t="15374" x="5334000" y="3933825"/>
          <p14:tracePt t="15378" x="5334000" y="3922713"/>
          <p14:tracePt t="15382" x="5334000" y="3910013"/>
          <p14:tracePt t="15386" x="5334000" y="3897313"/>
          <p14:tracePt t="15390" x="5334000" y="3873500"/>
          <p14:tracePt t="15394" x="5334000" y="3860800"/>
          <p14:tracePt t="15398" x="5334000" y="3836988"/>
          <p14:tracePt t="15403" x="5334000" y="3813175"/>
          <p14:tracePt t="15406" x="5322888" y="3800475"/>
          <p14:tracePt t="15411" x="5322888" y="3763963"/>
          <p14:tracePt t="15415" x="5310188" y="3740150"/>
          <p14:tracePt t="15418" x="5310188" y="3714750"/>
          <p14:tracePt t="15422" x="5297488" y="3678238"/>
          <p14:tracePt t="15426" x="5286375" y="3654425"/>
          <p14:tracePt t="15430" x="5286375" y="3617913"/>
          <p14:tracePt t="15434" x="5273675" y="3594100"/>
          <p14:tracePt t="15438" x="5260975" y="3557588"/>
          <p14:tracePt t="15442" x="5260975" y="3532188"/>
          <p14:tracePt t="15446" x="5249863" y="3495675"/>
          <p14:tracePt t="15450" x="5237163" y="3448050"/>
          <p14:tracePt t="15455" x="5213350" y="3422650"/>
          <p14:tracePt t="15459" x="5200650" y="3398838"/>
          <p14:tracePt t="15463" x="5187950" y="3386138"/>
          <p14:tracePt t="15466" x="5164138" y="3362325"/>
          <p14:tracePt t="15471" x="5151438" y="3336925"/>
          <p14:tracePt t="15474" x="5140325" y="3313113"/>
          <p14:tracePt t="15478" x="5127625" y="3276600"/>
          <p14:tracePt t="15482" x="5114925" y="3263900"/>
          <p14:tracePt t="15486" x="5091113" y="3252788"/>
          <p14:tracePt t="15490" x="5078413" y="3252788"/>
          <p14:tracePt t="15494" x="5054600" y="3240088"/>
          <p14:tracePt t="15498" x="5030788" y="3216275"/>
          <p14:tracePt t="15502" x="5005388" y="3203575"/>
          <p14:tracePt t="15506" x="4981575" y="3190875"/>
          <p14:tracePt t="15511" x="4957763" y="3179763"/>
          <p14:tracePt t="15514" x="4921250" y="3167063"/>
          <p14:tracePt t="15518" x="4895850" y="3154363"/>
          <p14:tracePt t="15522" x="4872038" y="3154363"/>
          <p14:tracePt t="15527" x="4835525" y="3143250"/>
          <p14:tracePt t="15530" x="4786313" y="3130550"/>
          <p14:tracePt t="15535" x="4749800" y="3106738"/>
          <p14:tracePt t="15538" x="4702175" y="3094038"/>
          <p14:tracePt t="15542" x="4640263" y="3094038"/>
          <p14:tracePt t="15546" x="4603750" y="3094038"/>
          <p14:tracePt t="15550" x="4554538" y="3094038"/>
          <p14:tracePt t="15555" x="4518025" y="3094038"/>
          <p14:tracePt t="15558" x="4494213" y="3094038"/>
          <p14:tracePt t="15562" x="4457700" y="3094038"/>
          <p14:tracePt t="15567" x="4408488" y="3094038"/>
          <p14:tracePt t="15571" x="4371975" y="3117850"/>
          <p14:tracePt t="15574" x="4324350" y="3130550"/>
          <p14:tracePt t="15579" x="4287838" y="3143250"/>
          <p14:tracePt t="15582" x="4251325" y="3154363"/>
          <p14:tracePt t="15586" x="4225925" y="3167063"/>
          <p14:tracePt t="15591" x="4202113" y="3179763"/>
          <p14:tracePt t="15594" x="4178300" y="3179763"/>
          <p14:tracePt t="15598" x="4165600" y="3190875"/>
          <p14:tracePt t="15602" x="4141788" y="3203575"/>
          <p14:tracePt t="15606" x="4129088" y="3203575"/>
          <p14:tracePt t="15611" x="4105275" y="3227388"/>
          <p14:tracePt t="15621" x="4079875" y="3252788"/>
          <p14:tracePt t="15624" x="4068763" y="3263900"/>
          <p14:tracePt t="15626" x="4056063" y="3289300"/>
          <p14:tracePt t="15629" x="4032250" y="3313113"/>
          <p14:tracePt t="15634" x="4032250" y="3336925"/>
          <p14:tracePt t="15640" x="4019550" y="3362325"/>
          <p14:tracePt t="15642" x="4006850" y="3398838"/>
          <p14:tracePt t="15646" x="4006850" y="3422650"/>
          <p14:tracePt t="15650" x="4006850" y="3448050"/>
          <p14:tracePt t="15655" x="4006850" y="3471863"/>
          <p14:tracePt t="15658" x="4006850" y="3495675"/>
          <p14:tracePt t="15662" x="4006850" y="3521075"/>
          <p14:tracePt t="15666" x="4006850" y="3544888"/>
          <p14:tracePt t="15672" x="4006850" y="3581400"/>
          <p14:tracePt t="15674" x="4006850" y="3605213"/>
          <p14:tracePt t="15678" x="4006850" y="3630613"/>
          <p14:tracePt t="15682" x="4006850" y="3667125"/>
          <p14:tracePt t="15686" x="4019550" y="3703638"/>
          <p14:tracePt t="15691" x="4032250" y="3727450"/>
          <p14:tracePt t="15694" x="4043363" y="3763963"/>
          <p14:tracePt t="15698" x="4079875" y="3800475"/>
          <p14:tracePt t="15702" x="4092575" y="3824288"/>
          <p14:tracePt t="15706" x="4105275" y="3836988"/>
          <p14:tracePt t="15711" x="4129088" y="3860800"/>
          <p14:tracePt t="15714" x="4152900" y="3897313"/>
          <p14:tracePt t="15718" x="4178300" y="3910013"/>
          <p14:tracePt t="15722" x="4202113" y="3933825"/>
          <p14:tracePt t="15727" x="4238625" y="3959225"/>
          <p14:tracePt t="15730" x="4262438" y="3970338"/>
          <p14:tracePt t="15734" x="4287838" y="4006850"/>
          <p14:tracePt t="15738" x="4311650" y="4019550"/>
          <p14:tracePt t="15742" x="4335463" y="4019550"/>
          <p14:tracePt t="15746" x="4348163" y="4032250"/>
          <p14:tracePt t="15750" x="4371975" y="4032250"/>
          <p14:tracePt t="15755" x="4397375" y="4032250"/>
          <p14:tracePt t="15758" x="4421188" y="4032250"/>
          <p14:tracePt t="15762" x="4445000" y="4032250"/>
          <p14:tracePt t="15766" x="4481513" y="4019550"/>
          <p14:tracePt t="15771" x="4506913" y="4019550"/>
          <p14:tracePt t="15774" x="4530725" y="4019550"/>
          <p14:tracePt t="15779" x="4554538" y="4019550"/>
          <p14:tracePt t="15782" x="4579938" y="4032250"/>
          <p14:tracePt t="15786" x="4616450" y="4019550"/>
          <p14:tracePt t="15791" x="4652963" y="4019550"/>
          <p14:tracePt t="15794" x="4676775" y="4006850"/>
          <p14:tracePt t="15798" x="4713288" y="3983038"/>
          <p14:tracePt t="15802" x="4738688" y="3970338"/>
          <p14:tracePt t="15806" x="4775200" y="3946525"/>
          <p14:tracePt t="15811" x="4811713" y="3922713"/>
          <p14:tracePt t="15814" x="4835525" y="3910013"/>
          <p14:tracePt t="15819" x="4884738" y="3910013"/>
          <p14:tracePt t="15822" x="4908550" y="3897313"/>
          <p14:tracePt t="15827" x="4932363" y="3886200"/>
          <p14:tracePt t="15830" x="4957763" y="3873500"/>
          <p14:tracePt t="15835" x="4968875" y="3860800"/>
          <p14:tracePt t="15839" x="4981575" y="3849688"/>
          <p14:tracePt t="15842" x="4994275" y="3849688"/>
          <p14:tracePt t="15846" x="4994275" y="3836988"/>
          <p14:tracePt t="15850" x="5005388" y="3836988"/>
          <p14:tracePt t="15854" x="5005388" y="3824288"/>
          <p14:tracePt t="15858" x="5005388" y="3813175"/>
          <p14:tracePt t="15871" x="5005388" y="3800475"/>
          <p14:tracePt t="15874" x="5005388" y="3787775"/>
          <p14:tracePt t="15878" x="5005388" y="3776663"/>
          <p14:tracePt t="15882" x="5005388" y="3763963"/>
          <p14:tracePt t="15886" x="5005388" y="3751263"/>
          <p14:tracePt t="15890" x="4994275" y="3727450"/>
          <p14:tracePt t="15894" x="4981575" y="3714750"/>
          <p14:tracePt t="15898" x="4968875" y="3703638"/>
          <p14:tracePt t="15902" x="4968875" y="3690938"/>
          <p14:tracePt t="15911" x="4957763" y="3678238"/>
          <p14:tracePt t="15914" x="4945063" y="3654425"/>
          <p14:tracePt t="15919" x="4945063" y="3641725"/>
          <p14:tracePt t="15922" x="4932363" y="3617913"/>
          <p14:tracePt t="15927" x="4895850" y="3605213"/>
          <p14:tracePt t="15931" x="4872038" y="3581400"/>
          <p14:tracePt t="15935" x="4835525" y="3568700"/>
          <p14:tracePt t="15938" x="4786313" y="3544888"/>
          <p14:tracePt t="15942" x="4738688" y="3508375"/>
          <p14:tracePt t="15946" x="4702175" y="3484563"/>
          <p14:tracePt t="15950" x="4665663" y="3448050"/>
          <p14:tracePt t="15956" x="4627563" y="3422650"/>
          <p14:tracePt t="15957" x="4579938" y="3409950"/>
          <p14:tracePt t="15962" x="4543425" y="3398838"/>
          <p14:tracePt t="15966" x="4494213" y="3362325"/>
          <p14:tracePt t="15971" x="4457700" y="3349625"/>
          <p14:tracePt t="15974" x="4421188" y="3325813"/>
          <p14:tracePt t="15978" x="4397375" y="3276600"/>
          <p14:tracePt t="15982" x="4371975" y="3252788"/>
          <p14:tracePt t="15986" x="4348163" y="3227388"/>
          <p14:tracePt t="15991" x="4311650" y="3190875"/>
          <p14:tracePt t="15994" x="4287838" y="3179763"/>
          <p14:tracePt t="15998" x="4238625" y="3154363"/>
          <p14:tracePt t="16002" x="4214813" y="3143250"/>
          <p14:tracePt t="16006" x="4178300" y="3106738"/>
          <p14:tracePt t="16011" x="4129088" y="3094038"/>
          <p14:tracePt t="16014" x="4092575" y="3081338"/>
          <p14:tracePt t="16019" x="4032250" y="3070225"/>
          <p14:tracePt t="16022" x="3970338" y="3057525"/>
          <p14:tracePt t="16027" x="3910013" y="3033713"/>
          <p14:tracePt t="16030" x="3824288" y="3033713"/>
          <p14:tracePt t="16035" x="3763963" y="3021013"/>
          <p14:tracePt t="16039" x="3702050" y="3008313"/>
          <p14:tracePt t="16042" x="3617913" y="2997200"/>
          <p14:tracePt t="16046" x="3568700" y="2997200"/>
          <p14:tracePt t="16051" x="3482975" y="2971800"/>
          <p14:tracePt t="16055" x="3422650" y="2971800"/>
          <p14:tracePt t="16058" x="3373438" y="2971800"/>
          <p14:tracePt t="16062" x="3313113" y="2971800"/>
          <p14:tracePt t="16066" x="3252788" y="2971800"/>
          <p14:tracePt t="16071" x="3190875" y="2971800"/>
          <p14:tracePt t="16074" x="3130550" y="2997200"/>
          <p14:tracePt t="16078" x="3068638" y="3008313"/>
          <p14:tracePt t="16082" x="3008313" y="3044825"/>
          <p14:tracePt t="16088" x="2959100" y="3070225"/>
          <p14:tracePt t="16090" x="2922588" y="3081338"/>
          <p14:tracePt t="16094" x="2886075" y="3106738"/>
          <p14:tracePt t="16098" x="2862263" y="3130550"/>
          <p14:tracePt t="16103" x="2838450" y="3143250"/>
          <p14:tracePt t="16106" x="2825750" y="3167063"/>
          <p14:tracePt t="16111" x="2813050" y="3179763"/>
          <p14:tracePt t="16114" x="2801938" y="3179763"/>
          <p14:tracePt t="16119" x="2789238" y="3203575"/>
          <p14:tracePt t="16122" x="2789238" y="3216275"/>
          <p14:tracePt t="16126" x="2776538" y="3227388"/>
          <p14:tracePt t="16131" x="2776538" y="3240088"/>
          <p14:tracePt t="16135" x="2776538" y="3252788"/>
          <p14:tracePt t="16138" x="2776538" y="3263900"/>
          <p14:tracePt t="16142" x="2776538" y="3276600"/>
          <p14:tracePt t="16146" x="2776538" y="3300413"/>
          <p14:tracePt t="16151" x="2776538" y="3313113"/>
          <p14:tracePt t="16155" x="2776538" y="3336925"/>
          <p14:tracePt t="16158" x="2776538" y="3349625"/>
          <p14:tracePt t="16162" x="2776538" y="3362325"/>
          <p14:tracePt t="16166" x="2776538" y="3398838"/>
          <p14:tracePt t="16171" x="2776538" y="3409950"/>
          <p14:tracePt t="16174" x="2789238" y="3435350"/>
          <p14:tracePt t="16178" x="2801938" y="3459163"/>
          <p14:tracePt t="16182" x="2813050" y="3459163"/>
          <p14:tracePt t="16188" x="2838450" y="3471863"/>
          <p14:tracePt t="16190" x="2849563" y="3495675"/>
          <p14:tracePt t="16194" x="2886075" y="3521075"/>
          <p14:tracePt t="16198" x="2922588" y="3568700"/>
          <p14:tracePt t="16202" x="2959100" y="3594100"/>
          <p14:tracePt t="16206" x="2995613" y="3617913"/>
          <p14:tracePt t="16210" x="3044825" y="3630613"/>
          <p14:tracePt t="16214" x="3081338" y="3630613"/>
          <p14:tracePt t="16218" x="3141663" y="3641725"/>
          <p14:tracePt t="16222" x="3203575" y="3641725"/>
          <p14:tracePt t="16227" x="3276600" y="3641725"/>
          <p14:tracePt t="16231" x="3362325" y="3641725"/>
          <p14:tracePt t="16234" x="3435350" y="3641725"/>
          <p14:tracePt t="16239" x="3495675" y="3641725"/>
          <p14:tracePt t="16242" x="3568700" y="3641725"/>
          <p14:tracePt t="16246" x="3629025" y="3641725"/>
          <p14:tracePt t="16250" x="3690938" y="3641725"/>
          <p14:tracePt t="16255" x="3751263" y="3617913"/>
          <p14:tracePt t="16258" x="3811588" y="3594100"/>
          <p14:tracePt t="16262" x="3860800" y="3581400"/>
          <p14:tracePt t="16266" x="3897313" y="3568700"/>
          <p14:tracePt t="16271" x="3946525" y="3544888"/>
          <p14:tracePt t="16274" x="3970338" y="3544888"/>
          <p14:tracePt t="16278" x="3995738" y="3532188"/>
          <p14:tracePt t="16282" x="4019550" y="3508375"/>
          <p14:tracePt t="16286" x="4032250" y="3495675"/>
          <p14:tracePt t="16290" x="4056063" y="3484563"/>
          <p14:tracePt t="16294" x="4068763" y="3471863"/>
          <p14:tracePt t="16298" x="4079875" y="3459163"/>
          <p14:tracePt t="16302" x="4092575" y="3448050"/>
          <p14:tracePt t="16306" x="4105275" y="3448050"/>
          <p14:tracePt t="16311" x="4116388" y="3435350"/>
          <p14:tracePt t="16319" x="4129088" y="3422650"/>
          <p14:tracePt t="16322" x="4129088" y="3409950"/>
          <p14:tracePt t="16326" x="4141788" y="3386138"/>
          <p14:tracePt t="16331" x="4141788" y="3373438"/>
          <p14:tracePt t="16334" x="4141788" y="3349625"/>
          <p14:tracePt t="16338" x="4141788" y="3336925"/>
          <p14:tracePt t="16342" x="4141788" y="3313113"/>
          <p14:tracePt t="16347" x="4141788" y="3300413"/>
          <p14:tracePt t="16351" x="4129088" y="3263900"/>
          <p14:tracePt t="16355" x="4092575" y="3240088"/>
          <p14:tracePt t="16358" x="4079875" y="3203575"/>
          <p14:tracePt t="16362" x="4068763" y="3179763"/>
          <p14:tracePt t="16367" x="4043363" y="3167063"/>
          <p14:tracePt t="16372" x="4032250" y="3143250"/>
          <p14:tracePt t="16374" x="4019550" y="3117850"/>
          <p14:tracePt t="16378" x="3995738" y="3106738"/>
          <p14:tracePt t="16382" x="3983038" y="3094038"/>
          <p14:tracePt t="16386" x="3970338" y="3070225"/>
          <p14:tracePt t="16390" x="3959225" y="3044825"/>
          <p14:tracePt t="16394" x="3921125" y="2997200"/>
          <p14:tracePt t="16398" x="3910013" y="2971800"/>
          <p14:tracePt t="16402" x="3884613" y="2947988"/>
          <p14:tracePt t="16406" x="3860800" y="2911475"/>
          <p14:tracePt t="16411" x="3848100" y="2887663"/>
          <p14:tracePt t="16415" x="3836988" y="2874963"/>
          <p14:tracePt t="16419" x="3824288" y="2862263"/>
          <p14:tracePt t="16422" x="3811588" y="2851150"/>
          <p14:tracePt t="16426" x="3800475" y="2838450"/>
          <p14:tracePt t="16430" x="3787775" y="2838450"/>
          <p14:tracePt t="16434" x="3775075" y="2838450"/>
          <p14:tracePt t="16439" x="3763963" y="2825750"/>
          <p14:tracePt t="16455" x="3751263" y="2825750"/>
          <p14:tracePt t="16462" x="3738563" y="2825750"/>
          <p14:tracePt t="16478" x="3727450" y="2825750"/>
          <p14:tracePt t="16494" x="3714750" y="2851150"/>
          <p14:tracePt t="16502" x="3702050" y="2874963"/>
          <p14:tracePt t="16506" x="3702050" y="2887663"/>
          <p14:tracePt t="16511" x="3702050" y="2911475"/>
          <p14:tracePt t="16514" x="3702050" y="2960688"/>
          <p14:tracePt t="16518" x="3702050" y="2984500"/>
          <p14:tracePt t="16522" x="3702050" y="3021013"/>
          <p14:tracePt t="16526" x="3702050" y="3044825"/>
          <p14:tracePt t="16530" x="3702050" y="3094038"/>
          <p14:tracePt t="16534" x="3702050" y="3130550"/>
          <p14:tracePt t="16539" x="3702050" y="3167063"/>
          <p14:tracePt t="16542" x="3702050" y="3216275"/>
          <p14:tracePt t="16546" x="3714750" y="3240088"/>
          <p14:tracePt t="16550" x="3727450" y="3289300"/>
          <p14:tracePt t="16555" x="3751263" y="3325813"/>
          <p14:tracePt t="16558" x="3787775" y="3373438"/>
          <p14:tracePt t="16562" x="3811588" y="3435350"/>
          <p14:tracePt t="16566" x="3860800" y="3484563"/>
          <p14:tracePt t="16572" x="3884613" y="3508375"/>
          <p14:tracePt t="16574" x="3933825" y="3557588"/>
          <p14:tracePt t="16577" x="3959225" y="3581400"/>
          <p14:tracePt t="16582" x="3995738" y="3617913"/>
          <p14:tracePt t="16586" x="4032250" y="3654425"/>
          <p14:tracePt t="16590" x="4079875" y="3678238"/>
          <p14:tracePt t="16594" x="4129088" y="3727450"/>
          <p14:tracePt t="16598" x="4178300" y="3740150"/>
          <p14:tracePt t="16602" x="4251325" y="3787775"/>
          <p14:tracePt t="16606" x="4298950" y="3824288"/>
          <p14:tracePt t="16611" x="4335463" y="3849688"/>
          <p14:tracePt t="16614" x="4397375" y="3886200"/>
          <p14:tracePt t="16621" x="4445000" y="3910013"/>
          <p14:tracePt t="16623" x="4481513" y="3922713"/>
          <p14:tracePt t="16626" x="4530725" y="3922713"/>
          <p14:tracePt t="16630" x="4591050" y="3933825"/>
          <p14:tracePt t="16634" x="4627563" y="3959225"/>
          <p14:tracePt t="16639" x="4652963" y="3959225"/>
          <p14:tracePt t="16642" x="4676775" y="3970338"/>
          <p14:tracePt t="16646" x="4713288" y="3970338"/>
          <p14:tracePt t="16650" x="4738688" y="3970338"/>
          <p14:tracePt t="16658" x="4749800" y="3970338"/>
          <p14:tracePt t="16662" x="4775200" y="3970338"/>
          <p14:tracePt t="16666" x="4786313" y="3970338"/>
          <p14:tracePt t="16674" x="4811713" y="3970338"/>
          <p14:tracePt t="16682" x="4835525" y="3970338"/>
          <p14:tracePt t="16686" x="4848225" y="3970338"/>
          <p14:tracePt t="16690" x="4859338" y="3970338"/>
          <p14:tracePt t="16695" x="4884738" y="3970338"/>
          <p14:tracePt t="16699" x="4895850" y="3970338"/>
          <p14:tracePt t="16703" x="4921250" y="3959225"/>
          <p14:tracePt t="16706" x="4945063" y="3959225"/>
          <p14:tracePt t="16710" x="4968875" y="3946525"/>
          <p14:tracePt t="16714" x="5018088" y="3946525"/>
          <p14:tracePt t="16719" x="5041900" y="3946525"/>
          <p14:tracePt t="16722" x="5078413" y="3946525"/>
          <p14:tracePt t="16726" x="5103813" y="3946525"/>
          <p14:tracePt t="16731" x="5127625" y="3946525"/>
          <p14:tracePt t="16735" x="5151438" y="3946525"/>
          <p14:tracePt t="16738" x="5176838" y="3946525"/>
          <p14:tracePt t="16742" x="5187950" y="3946525"/>
          <p14:tracePt t="16746" x="5200650" y="3946525"/>
          <p14:tracePt t="16750" x="5213350" y="3946525"/>
          <p14:tracePt t="16755" x="5224463" y="3946525"/>
          <p14:tracePt t="16758" x="5237163" y="3946525"/>
          <p14:tracePt t="16762" x="5260975" y="3946525"/>
          <p14:tracePt t="16767" x="5273675" y="3946525"/>
          <p14:tracePt t="16774" x="5286375" y="3946525"/>
          <p14:tracePt t="16779" x="5297488" y="3946525"/>
          <p14:tracePt t="16782" x="5310188" y="3946525"/>
          <p14:tracePt t="16786" x="5334000" y="3946525"/>
          <p14:tracePt t="16791" x="5346700" y="3946525"/>
          <p14:tracePt t="16795" x="5359400" y="3946525"/>
          <p14:tracePt t="16799" x="5383213" y="3946525"/>
          <p14:tracePt t="16803" x="5395913" y="3959225"/>
          <p14:tracePt t="16806" x="5408613" y="3959225"/>
          <p14:tracePt t="16810" x="5419725" y="3959225"/>
          <p14:tracePt t="16814" x="5445125" y="3959225"/>
          <p14:tracePt t="16822" x="5468938" y="3959225"/>
          <p14:tracePt t="16827" x="5481638" y="3959225"/>
          <p14:tracePt t="16831" x="5492750" y="3946525"/>
          <p14:tracePt t="16835" x="5505450" y="3946525"/>
          <p14:tracePt t="16838" x="5529263" y="3933825"/>
          <p14:tracePt t="16842" x="5554663" y="3922713"/>
          <p14:tracePt t="16846" x="5602288" y="3897313"/>
          <p14:tracePt t="16850" x="5627688" y="3886200"/>
          <p14:tracePt t="16855" x="5651500" y="3873500"/>
          <p14:tracePt t="16858" x="5675313" y="3860800"/>
          <p14:tracePt t="16862" x="5688013" y="3860800"/>
          <p14:tracePt t="16866" x="5700713" y="3860800"/>
          <p14:tracePt t="16872" x="5724525" y="3860800"/>
          <p14:tracePt t="16874" x="5748338" y="3849688"/>
          <p14:tracePt t="16878" x="5761038" y="3849688"/>
          <p14:tracePt t="16882" x="5784850" y="3836988"/>
          <p14:tracePt t="16886" x="5797550" y="3836988"/>
          <p14:tracePt t="16890" x="5821363" y="3824288"/>
          <p14:tracePt t="16895" x="5846763" y="3824288"/>
          <p14:tracePt t="16898" x="5857875" y="3813175"/>
          <p14:tracePt t="16902" x="5883275" y="3813175"/>
          <p14:tracePt t="16906" x="5894388" y="3800475"/>
          <p14:tracePt t="16911" x="5907088" y="3800475"/>
          <p14:tracePt t="16914" x="5930900" y="3787775"/>
          <p14:tracePt t="16918" x="5943600" y="3787775"/>
          <p14:tracePt t="16922" x="5956300" y="3787775"/>
          <p14:tracePt t="16927" x="5980113" y="3776663"/>
          <p14:tracePt t="16931" x="6003925" y="3763963"/>
          <p14:tracePt t="16934" x="6016625" y="3751263"/>
          <p14:tracePt t="16938" x="6040438" y="3740150"/>
          <p14:tracePt t="16942" x="6053138" y="3714750"/>
          <p14:tracePt t="16946" x="6076950" y="3714750"/>
          <p14:tracePt t="16950" x="6089650" y="3703638"/>
          <p14:tracePt t="16955" x="6115050" y="3690938"/>
          <p14:tracePt t="16958" x="6126163" y="3690938"/>
          <p14:tracePt t="16962" x="6151563" y="3678238"/>
          <p14:tracePt t="16966" x="6162675" y="3678238"/>
          <p14:tracePt t="16972" x="6175375" y="3678238"/>
          <p14:tracePt t="16974" x="6199188" y="3678238"/>
          <p14:tracePt t="16978" x="6211888" y="3678238"/>
          <p14:tracePt t="16987" x="6211888" y="3667125"/>
          <p14:tracePt t="16995" x="6224588" y="3654425"/>
          <p14:tracePt t="16998" x="6235700" y="3641725"/>
          <p14:tracePt t="17002" x="6235700" y="3630613"/>
          <p14:tracePt t="17006" x="6248400" y="3630613"/>
          <p14:tracePt t="17014" x="6248400" y="3617913"/>
          <p14:tracePt t="17018" x="6248400" y="3605213"/>
          <p14:tracePt t="17026" x="6248400" y="3594100"/>
          <p14:tracePt t="17030" x="6248400" y="3581400"/>
          <p14:tracePt t="17038" x="6248400" y="3568700"/>
          <p14:tracePt t="17042" x="6248400" y="3557588"/>
          <p14:tracePt t="17046" x="6248400" y="3544888"/>
          <p14:tracePt t="17050" x="6248400" y="3532188"/>
          <p14:tracePt t="17055" x="6248400" y="3521075"/>
          <p14:tracePt t="17188" x="6235700" y="3521075"/>
          <p14:tracePt t="17192" x="6235700" y="3532188"/>
          <p14:tracePt t="17199" x="6235700" y="3544888"/>
          <p14:tracePt t="17207" x="6235700" y="3557588"/>
          <p14:tracePt t="17215" x="6235700" y="3568700"/>
          <p14:tracePt t="17223" x="6235700" y="3581400"/>
          <p14:tracePt t="17236" x="6235700" y="3594100"/>
          <p14:tracePt t="17244" x="6235700" y="3605213"/>
          <p14:tracePt t="17263" x="6224588" y="3617913"/>
          <p14:tracePt t="17272" x="6224588" y="3630613"/>
          <p14:tracePt t="17275" x="6224588" y="3641725"/>
          <p14:tracePt t="17288" x="6211888" y="3641725"/>
          <p14:tracePt t="17292" x="6211888" y="3654425"/>
          <p14:tracePt t="17296" x="6199188" y="3654425"/>
          <p14:tracePt t="17299" x="6188075" y="3667125"/>
          <p14:tracePt t="17305" x="6175375" y="3667125"/>
          <p14:tracePt t="17311" x="6162675" y="3667125"/>
          <p14:tracePt t="17315" x="6162675" y="3678238"/>
          <p14:tracePt t="17319" x="6151563" y="3678238"/>
          <p14:tracePt t="17323" x="6151563" y="3690938"/>
          <p14:tracePt t="17327" x="6138863" y="3690938"/>
          <p14:tracePt t="17336" x="6126163" y="3690938"/>
          <p14:tracePt t="17339" x="6115050" y="3690938"/>
          <p14:tracePt t="17343" x="6102350" y="3690938"/>
          <p14:tracePt t="17347" x="6076950" y="3690938"/>
          <p14:tracePt t="17356" x="6065838" y="3690938"/>
          <p14:tracePt t="17359" x="6040438" y="3678238"/>
          <p14:tracePt t="17363" x="6029325" y="3654425"/>
          <p14:tracePt t="17367" x="5992813" y="3641725"/>
          <p14:tracePt t="17372" x="5967413" y="3605213"/>
          <p14:tracePt t="17375" x="5956300" y="3581400"/>
          <p14:tracePt t="17380" x="5930900" y="3557588"/>
          <p14:tracePt t="17383" x="5894388" y="3532188"/>
          <p14:tracePt t="17389" x="5870575" y="3495675"/>
          <p14:tracePt t="17391" x="5846763" y="3471863"/>
          <p14:tracePt t="17395" x="5797550" y="3422650"/>
          <p14:tracePt t="17399" x="5761038" y="3398838"/>
          <p14:tracePt t="17403" x="5711825" y="3349625"/>
          <p14:tracePt t="17407" x="5664200" y="3313113"/>
          <p14:tracePt t="17411" x="5602288" y="3263900"/>
          <p14:tracePt t="17415" x="5554663" y="3216275"/>
          <p14:tracePt t="17420" x="5481638" y="3167063"/>
          <p14:tracePt t="17423" x="5419725" y="3106738"/>
          <p14:tracePt t="17427" x="5346700" y="3044825"/>
          <p14:tracePt t="17431" x="5260975" y="2984500"/>
          <p14:tracePt t="17436" x="5187950" y="2911475"/>
          <p14:tracePt t="17439" x="5114925" y="2825750"/>
          <p14:tracePt t="17443" x="5067300" y="2752725"/>
          <p14:tracePt t="17447" x="5030788" y="2667000"/>
          <p14:tracePt t="17451" x="4994275" y="2606675"/>
          <p14:tracePt t="17455" x="4957763" y="2533650"/>
          <p14:tracePt t="17460" x="4945063" y="2509838"/>
          <p14:tracePt t="17463" x="4932363" y="2484438"/>
          <p14:tracePt t="17467" x="4921250" y="2460625"/>
          <p14:tracePt t="17472" x="4895850" y="2436813"/>
          <p14:tracePt t="17475" x="4884738" y="2400300"/>
          <p14:tracePt t="17479" x="4848225" y="2363788"/>
          <p14:tracePt t="17483" x="4822825" y="2327275"/>
          <p14:tracePt t="17490" x="4811713" y="2301875"/>
          <p14:tracePt t="17491" x="4786313" y="2278063"/>
          <p14:tracePt t="17495" x="4775200" y="2265363"/>
          <p14:tracePt t="17499" x="4762500" y="2241550"/>
          <p14:tracePt t="17503" x="4725988" y="2217738"/>
          <p14:tracePt t="17507" x="4725988" y="2205038"/>
          <p14:tracePt t="17511" x="4713288" y="2179638"/>
          <p14:tracePt t="17515" x="4676775" y="2168525"/>
          <p14:tracePt t="17519" x="4665663" y="2168525"/>
          <p14:tracePt t="17523" x="4640263" y="2155825"/>
          <p14:tracePt t="17532" x="4627563" y="2143125"/>
          <p14:tracePt t="17535" x="4616450" y="2132013"/>
          <p14:tracePt t="17539" x="4603750" y="2132013"/>
          <p14:tracePt t="17543" x="4591050" y="2119313"/>
          <p14:tracePt t="17547" x="4579938" y="2106613"/>
          <p14:tracePt t="17551" x="4567238" y="2095500"/>
          <p14:tracePt t="17555" x="4554538" y="2095500"/>
          <p14:tracePt t="17559" x="4543425" y="2095500"/>
          <p14:tracePt t="17567" x="4530725" y="2095500"/>
          <p14:tracePt t="17572" x="4518025" y="2095500"/>
          <p14:tracePt t="17579" x="4506913" y="2095500"/>
          <p14:tracePt t="17583" x="4494213" y="2095500"/>
          <p14:tracePt t="17592" x="4481513" y="2095500"/>
          <p14:tracePt t="17599" x="4470400" y="2095500"/>
          <p14:tracePt t="17604" x="4457700" y="2095500"/>
          <p14:tracePt t="17611" x="4445000" y="2095500"/>
          <p14:tracePt t="17623" x="4433888" y="2106613"/>
          <p14:tracePt t="17627" x="4433888" y="2119313"/>
          <p14:tracePt t="17631" x="4421188" y="2119313"/>
          <p14:tracePt t="17636" x="4408488" y="2132013"/>
          <p14:tracePt t="17640" x="4408488" y="2143125"/>
          <p14:tracePt t="17643" x="4397375" y="2155825"/>
          <p14:tracePt t="17647" x="4397375" y="2168525"/>
          <p14:tracePt t="17651" x="4384675" y="2179638"/>
          <p14:tracePt t="17655" x="4384675" y="2192338"/>
          <p14:tracePt t="17659" x="4384675" y="2205038"/>
          <p14:tracePt t="17663" x="4384675" y="2228850"/>
          <p14:tracePt t="17668" x="4384675" y="2241550"/>
          <p14:tracePt t="17672" x="4384675" y="2265363"/>
          <p14:tracePt t="17675" x="4384675" y="2278063"/>
          <p14:tracePt t="17680" x="4384675" y="2290763"/>
          <p14:tracePt t="17683" x="4384675" y="2314575"/>
          <p14:tracePt t="17688" x="4384675" y="2327275"/>
          <p14:tracePt t="17691" x="4384675" y="2351088"/>
          <p14:tracePt t="17695" x="4384675" y="2374900"/>
          <p14:tracePt t="17699" x="4384675" y="2400300"/>
          <p14:tracePt t="17703" x="4384675" y="2411413"/>
          <p14:tracePt t="17707" x="4397375" y="2424113"/>
          <p14:tracePt t="17711" x="4397375" y="2436813"/>
          <p14:tracePt t="17715" x="4408488" y="2447925"/>
          <p14:tracePt t="17720" x="4408488" y="2460625"/>
          <p14:tracePt t="17723" x="4421188" y="2484438"/>
          <p14:tracePt t="17727" x="4433888" y="2484438"/>
          <p14:tracePt t="17731" x="4445000" y="2497138"/>
          <p14:tracePt t="17736" x="4470400" y="2520950"/>
          <p14:tracePt t="17739" x="4494213" y="2546350"/>
          <p14:tracePt t="17743" x="4530725" y="2570163"/>
          <p14:tracePt t="17747" x="4554538" y="2582863"/>
          <p14:tracePt t="17751" x="4603750" y="2606675"/>
          <p14:tracePt t="17755" x="4640263" y="2643188"/>
          <p14:tracePt t="17759" x="4689475" y="2667000"/>
          <p14:tracePt t="17763" x="4725988" y="2692400"/>
          <p14:tracePt t="17768" x="4775200" y="2728913"/>
          <p14:tracePt t="17772" x="4811713" y="2752725"/>
          <p14:tracePt t="17776" x="4859338" y="2789238"/>
          <p14:tracePt t="17780" x="4908550" y="2801938"/>
          <p14:tracePt t="17784" x="4945063" y="2814638"/>
          <p14:tracePt t="17788" x="4968875" y="2825750"/>
          <p14:tracePt t="17792" x="5018088" y="2838450"/>
          <p14:tracePt t="17795" x="5041900" y="2851150"/>
          <p14:tracePt t="17799" x="5054600" y="2887663"/>
          <p14:tracePt t="17804" x="5078413" y="2898775"/>
          <p14:tracePt t="17807" x="5091113" y="2911475"/>
          <p14:tracePt t="17811" x="5103813" y="2911475"/>
          <p14:tracePt t="17815" x="5127625" y="2924175"/>
          <p14:tracePt t="17819" x="5140325" y="2935288"/>
          <p14:tracePt t="17823" x="5151438" y="2935288"/>
          <p14:tracePt t="17827" x="5164138" y="2947988"/>
          <p14:tracePt t="17832" x="5176838" y="2947988"/>
          <p14:tracePt t="17836" x="5187950" y="2960688"/>
          <p14:tracePt t="17839" x="5200650" y="2960688"/>
          <p14:tracePt t="17843" x="5200650" y="2971800"/>
          <p14:tracePt t="17847" x="5213350" y="2971800"/>
          <p14:tracePt t="17851" x="5213350" y="2984500"/>
          <p14:tracePt t="17855" x="5224463" y="3008313"/>
          <p14:tracePt t="17859" x="5237163" y="3021013"/>
          <p14:tracePt t="17863" x="5237163" y="3033713"/>
          <p14:tracePt t="17867" x="5249863" y="3044825"/>
          <p14:tracePt t="17872" x="5260975" y="3044825"/>
          <p14:tracePt t="17875" x="5260975" y="3057525"/>
          <p14:tracePt t="17879" x="5273675" y="3057525"/>
          <p14:tracePt t="17883" x="5286375" y="3070225"/>
          <p14:tracePt t="17888" x="5297488" y="3070225"/>
          <p14:tracePt t="17891" x="5310188" y="3070225"/>
          <p14:tracePt t="17895" x="5310188" y="3081338"/>
          <p14:tracePt t="17899" x="5322888" y="3081338"/>
          <p14:tracePt t="17903" x="5322888" y="3094038"/>
          <p14:tracePt t="17911" x="5322888" y="3106738"/>
          <p14:tracePt t="17931" x="5322888" y="3117850"/>
          <p14:tracePt t="17939" x="5322888" y="3130550"/>
          <p14:tracePt t="17959" x="5322888" y="3143250"/>
          <p14:tracePt t="17963" x="5322888" y="3154363"/>
          <p14:tracePt t="17972" x="5322888" y="3167063"/>
          <p14:tracePt t="17979" x="5322888" y="3179763"/>
          <p14:tracePt t="17988" x="5322888" y="3190875"/>
          <p14:tracePt t="18012" x="5334000" y="3190875"/>
          <p14:tracePt t="18015" x="5334000" y="3203575"/>
          <p14:tracePt t="18023" x="5334000" y="3216275"/>
          <p14:tracePt t="18027" x="5346700" y="3227388"/>
          <p14:tracePt t="18031" x="5359400" y="3240088"/>
          <p14:tracePt t="18036" x="5370513" y="3252788"/>
          <p14:tracePt t="18039" x="5383213" y="3252788"/>
          <p14:tracePt t="18043" x="5408613" y="3252788"/>
          <p14:tracePt t="18047" x="5432425" y="3252788"/>
          <p14:tracePt t="18050" x="5445125" y="3263900"/>
          <p14:tracePt t="18055" x="5481638" y="3276600"/>
          <p14:tracePt t="18059" x="5505450" y="3289300"/>
          <p14:tracePt t="18063" x="5541963" y="3300413"/>
          <p14:tracePt t="18067" x="5565775" y="3313113"/>
          <p14:tracePt t="18072" x="5591175" y="3325813"/>
          <p14:tracePt t="18076" x="5627688" y="3349625"/>
          <p14:tracePt t="18079" x="5651500" y="3349625"/>
          <p14:tracePt t="18083" x="5700713" y="3362325"/>
          <p14:tracePt t="18088" x="5724525" y="3362325"/>
          <p14:tracePt t="18091" x="5761038" y="3362325"/>
          <p14:tracePt t="18096" x="5784850" y="3362325"/>
          <p14:tracePt t="18099" x="5821363" y="3362325"/>
          <p14:tracePt t="18105" x="5846763" y="3362325"/>
          <p14:tracePt t="18107" x="5870575" y="3362325"/>
          <p14:tracePt t="18112" x="5894388" y="3362325"/>
          <p14:tracePt t="18115" x="5919788" y="3362325"/>
          <p14:tracePt t="18119" x="5930900" y="3349625"/>
          <p14:tracePt t="18123" x="5956300" y="3349625"/>
          <p14:tracePt t="18127" x="5967413" y="3349625"/>
          <p14:tracePt t="18131" x="5992813" y="3349625"/>
          <p14:tracePt t="18139" x="6003925" y="3349625"/>
          <p14:tracePt t="18143" x="6029325" y="3349625"/>
          <p14:tracePt t="18147" x="6040438" y="3349625"/>
          <p14:tracePt t="18155" x="6053138" y="3349625"/>
          <p14:tracePt t="18159" x="6065838" y="3336925"/>
          <p14:tracePt t="18167" x="6076950" y="3325813"/>
          <p14:tracePt t="18172" x="6089650" y="3313113"/>
          <p14:tracePt t="18175" x="6089650" y="3300413"/>
          <p14:tracePt t="18179" x="6102350" y="3300413"/>
          <p14:tracePt t="18183" x="6102350" y="3289300"/>
          <p14:tracePt t="18188" x="6115050" y="3276600"/>
          <p14:tracePt t="18192" x="6126163" y="3252788"/>
          <p14:tracePt t="18195" x="6138863" y="3227388"/>
          <p14:tracePt t="18199" x="6138863" y="3216275"/>
          <p14:tracePt t="18205" x="6151563" y="3203575"/>
          <p14:tracePt t="18207" x="6151563" y="3190875"/>
          <p14:tracePt t="18216" x="6151563" y="3179763"/>
          <p14:tracePt t="18219" x="6151563" y="3167063"/>
          <p14:tracePt t="18228" x="6151563" y="3154363"/>
          <p14:tracePt t="18231" x="6151563" y="3130550"/>
          <p14:tracePt t="18235" x="6151563" y="3117850"/>
          <p14:tracePt t="18239" x="6151563" y="3106738"/>
          <p14:tracePt t="18244" x="6151563" y="3094038"/>
          <p14:tracePt t="18247" x="6151563" y="3081338"/>
          <p14:tracePt t="18250" x="6151563" y="3057525"/>
          <p14:tracePt t="18255" x="6151563" y="3044825"/>
          <p14:tracePt t="18259" x="6138863" y="3021013"/>
          <p14:tracePt t="18263" x="6102350" y="2997200"/>
          <p14:tracePt t="18267" x="6089650" y="2984500"/>
          <p14:tracePt t="18271" x="6065838" y="2960688"/>
          <p14:tracePt t="18275" x="6029325" y="2935288"/>
          <p14:tracePt t="18279" x="5980113" y="2911475"/>
          <p14:tracePt t="18283" x="5943600" y="2887663"/>
          <p14:tracePt t="18288" x="5894388" y="2838450"/>
          <p14:tracePt t="18291" x="5834063" y="2814638"/>
          <p14:tracePt t="18296" x="5761038" y="2765425"/>
          <p14:tracePt t="18299" x="5700713" y="2728913"/>
          <p14:tracePt t="18303" x="5638800" y="2692400"/>
          <p14:tracePt t="18307" x="5578475" y="2679700"/>
          <p14:tracePt t="18311" x="5518150" y="2667000"/>
          <p14:tracePt t="18315" x="5468938" y="2655888"/>
          <p14:tracePt t="18319" x="5432425" y="2630488"/>
          <p14:tracePt t="18323" x="5383213" y="2630488"/>
          <p14:tracePt t="18327" x="5346700" y="2630488"/>
          <p14:tracePt t="18331" x="5322888" y="2619375"/>
          <p14:tracePt t="18336" x="5273675" y="2619375"/>
          <p14:tracePt t="18339" x="5249863" y="2606675"/>
          <p14:tracePt t="18343" x="5213350" y="2606675"/>
          <p14:tracePt t="18347" x="5164138" y="2606675"/>
          <p14:tracePt t="18352" x="5103813" y="2606675"/>
          <p14:tracePt t="18356" x="5067300" y="2606675"/>
          <p14:tracePt t="18359" x="5005388" y="2606675"/>
          <p14:tracePt t="18363" x="4957763" y="2606675"/>
          <p14:tracePt t="18367" x="4908550" y="2606675"/>
          <p14:tracePt t="18372" x="4848225" y="2606675"/>
          <p14:tracePt t="18376" x="4811713" y="2606675"/>
          <p14:tracePt t="18380" x="4749800" y="2606675"/>
          <p14:tracePt t="18383" x="4689475" y="2630488"/>
          <p14:tracePt t="18388" x="4627563" y="2643188"/>
          <p14:tracePt t="18391" x="4567238" y="2655888"/>
          <p14:tracePt t="18396" x="4506913" y="2692400"/>
          <p14:tracePt t="18399" x="4445000" y="2703513"/>
          <p14:tracePt t="18405" x="4384675" y="2740025"/>
          <p14:tracePt t="18407" x="4311650" y="2765425"/>
          <p14:tracePt t="18411" x="4251325" y="2789238"/>
          <p14:tracePt t="18415" x="4214813" y="2814638"/>
          <p14:tracePt t="18420" x="4165600" y="2825750"/>
          <p14:tracePt t="18423" x="4129088" y="2862263"/>
          <p14:tracePt t="18427" x="4105275" y="2874963"/>
          <p14:tracePt t="18431" x="4068763" y="2887663"/>
          <p14:tracePt t="18436" x="4056063" y="2898775"/>
          <p14:tracePt t="18439" x="4056063" y="2911475"/>
          <p14:tracePt t="18447" x="4043363" y="2911475"/>
          <p14:tracePt t="18451" x="4043363" y="2924175"/>
          <p14:tracePt t="18459" x="4043363" y="2935288"/>
          <p14:tracePt t="18463" x="4043363" y="2947988"/>
          <p14:tracePt t="18472" x="4043363" y="2971800"/>
          <p14:tracePt t="18475" x="4043363" y="2984500"/>
          <p14:tracePt t="18479" x="4043363" y="2997200"/>
          <p14:tracePt t="18483" x="4043363" y="3021013"/>
          <p14:tracePt t="18488" x="4043363" y="3033713"/>
          <p14:tracePt t="18492" x="4043363" y="3044825"/>
          <p14:tracePt t="18495" x="4056063" y="3070225"/>
          <p14:tracePt t="18499" x="4079875" y="3094038"/>
          <p14:tracePt t="18505" x="4092575" y="3117850"/>
          <p14:tracePt t="18507" x="4116388" y="3143250"/>
          <p14:tracePt t="18511" x="4141788" y="3179763"/>
          <p14:tracePt t="18516" x="4189413" y="3203575"/>
          <p14:tracePt t="18519" x="4238625" y="3227388"/>
          <p14:tracePt t="18523" x="4275138" y="3252788"/>
          <p14:tracePt t="18527" x="4324350" y="3276600"/>
          <p14:tracePt t="18531" x="4384675" y="3313113"/>
          <p14:tracePt t="18536" x="4445000" y="3336925"/>
          <p14:tracePt t="18539" x="4530725" y="3373438"/>
          <p14:tracePt t="18543" x="4603750" y="3409950"/>
          <p14:tracePt t="18548" x="4665663" y="3422650"/>
          <p14:tracePt t="18552" x="4725988" y="3435350"/>
          <p14:tracePt t="18557" x="4775200" y="3448050"/>
          <p14:tracePt t="18558" x="4835525" y="3471863"/>
          <p14:tracePt t="18563" x="4895850" y="3471863"/>
          <p14:tracePt t="18567" x="4957763" y="3484563"/>
          <p14:tracePt t="18572" x="5005388" y="3495675"/>
          <p14:tracePt t="18575" x="5067300" y="3508375"/>
          <p14:tracePt t="18579" x="5114925" y="3532188"/>
          <p14:tracePt t="18583" x="5164138" y="3532188"/>
          <p14:tracePt t="18589" x="5224463" y="3521075"/>
          <p14:tracePt t="18591" x="5260975" y="3508375"/>
          <p14:tracePt t="18595" x="5286375" y="3495675"/>
          <p14:tracePt t="18599" x="5334000" y="3484563"/>
          <p14:tracePt t="18603" x="5370513" y="3484563"/>
          <p14:tracePt t="18607" x="5408613" y="3471863"/>
          <p14:tracePt t="18611" x="5445125" y="3471863"/>
          <p14:tracePt t="18616" x="5468938" y="3459163"/>
          <p14:tracePt t="18619" x="5492750" y="3448050"/>
          <p14:tracePt t="18623" x="5529263" y="3435350"/>
          <p14:tracePt t="18627" x="5554663" y="3435350"/>
          <p14:tracePt t="18630" x="5578475" y="3409950"/>
          <p14:tracePt t="18637" x="5591175" y="3409950"/>
          <p14:tracePt t="18640" x="5602288" y="3409950"/>
          <p14:tracePt t="18643" x="5627688" y="3373438"/>
          <p14:tracePt t="18652" x="5651500" y="3362325"/>
          <p14:tracePt t="18655" x="5664200" y="3325813"/>
          <p14:tracePt t="18659" x="5675313" y="3313113"/>
          <p14:tracePt t="18663" x="5688013" y="3313113"/>
          <p14:tracePt t="18667" x="5688013" y="3300413"/>
          <p14:tracePt t="18672" x="5700713" y="3289300"/>
          <p14:tracePt t="18675" x="5711825" y="3263900"/>
          <p14:tracePt t="18679" x="5711825" y="3252788"/>
          <p14:tracePt t="18683" x="5724525" y="3240088"/>
          <p14:tracePt t="18688" x="5737225" y="3227388"/>
          <p14:tracePt t="18691" x="5737225" y="3216275"/>
          <p14:tracePt t="18696" x="5737225" y="3203575"/>
          <p14:tracePt t="18699" x="5737225" y="3190875"/>
          <p14:tracePt t="18703" x="5737225" y="3179763"/>
          <p14:tracePt t="18707" x="5737225" y="3167063"/>
          <p14:tracePt t="18715" x="5737225" y="3154363"/>
          <p14:tracePt t="18720" x="5737225" y="3143250"/>
          <p14:tracePt t="18723" x="5737225" y="3130550"/>
          <p14:tracePt t="18727" x="5737225" y="3117850"/>
          <p14:tracePt t="18732" x="5737225" y="3106738"/>
          <p14:tracePt t="18736" x="5737225" y="3094038"/>
          <p14:tracePt t="18753" x="5737225" y="3021013"/>
          <p14:tracePt t="18756" x="5737225" y="2997200"/>
          <p14:tracePt t="18763" x="5737225" y="2971800"/>
          <p14:tracePt t="18767" x="5737225" y="2960688"/>
          <p14:tracePt t="18773" x="5724525" y="2935288"/>
          <p14:tracePt t="18775" x="5700713" y="2924175"/>
          <p14:tracePt t="18779" x="5688013" y="2887663"/>
          <p14:tracePt t="18783" x="5664200" y="2862263"/>
          <p14:tracePt t="18788" x="5651500" y="2838450"/>
          <p14:tracePt t="18791" x="5614988" y="2814638"/>
          <p14:tracePt t="18795" x="5591175" y="2801938"/>
          <p14:tracePt t="18799" x="5554663" y="2765425"/>
          <p14:tracePt t="18803" x="5505450" y="2740025"/>
          <p14:tracePt t="18807" x="5445125" y="2703513"/>
          <p14:tracePt t="18811" x="5383213" y="2679700"/>
          <p14:tracePt t="18815" x="5310188" y="2643188"/>
          <p14:tracePt t="18821" x="5249863" y="2606675"/>
          <p14:tracePt t="18825" x="5164138" y="2570163"/>
          <p14:tracePt t="18826" x="5091113" y="2546350"/>
          <p14:tracePt t="18831" x="5030788" y="2509838"/>
          <p14:tracePt t="18836" x="4968875" y="2473325"/>
          <p14:tracePt t="18840" x="4921250" y="2447925"/>
          <p14:tracePt t="18843" x="4884738" y="2447925"/>
          <p14:tracePt t="18847" x="4859338" y="2436813"/>
          <p14:tracePt t="18852" x="4835525" y="2436813"/>
          <p14:tracePt t="18856" x="4786313" y="2436813"/>
          <p14:tracePt t="18860" x="4762500" y="2436813"/>
          <p14:tracePt t="18863" x="4725988" y="2460625"/>
          <p14:tracePt t="18868" x="4689475" y="2484438"/>
          <p14:tracePt t="18872" x="4676775" y="2509838"/>
          <p14:tracePt t="18875" x="4665663" y="2520950"/>
          <p14:tracePt t="18879" x="4652963" y="2520950"/>
          <p14:tracePt t="18883" x="4640263" y="2533650"/>
          <p14:tracePt t="18892" x="4616450" y="2546350"/>
          <p14:tracePt t="18895" x="4603750" y="2546350"/>
          <p14:tracePt t="18899" x="4591050" y="2557463"/>
          <p14:tracePt t="18904" x="4579938" y="2570163"/>
          <p14:tracePt t="18907" x="4567238" y="2582863"/>
          <p14:tracePt t="18911" x="4554538" y="2593975"/>
          <p14:tracePt t="18915" x="4543425" y="2606675"/>
          <p14:tracePt t="18920" x="4530725" y="2619375"/>
          <p14:tracePt t="18923" x="4518025" y="2630488"/>
          <p14:tracePt t="18927" x="4506913" y="2643188"/>
          <p14:tracePt t="18931" x="4494213" y="2667000"/>
          <p14:tracePt t="18934" x="4481513" y="2679700"/>
          <p14:tracePt t="18939" x="4481513" y="2703513"/>
          <p14:tracePt t="18943" x="4481513" y="2728913"/>
          <p14:tracePt t="18948" x="4481513" y="2752725"/>
          <p14:tracePt t="18952" x="4481513" y="2776538"/>
          <p14:tracePt t="18955" x="4481513" y="2801938"/>
          <p14:tracePt t="18959" x="4481513" y="2825750"/>
          <p14:tracePt t="18963" x="4481513" y="2851150"/>
          <p14:tracePt t="18968" x="4494213" y="2874963"/>
          <p14:tracePt t="18971" x="4506913" y="2898775"/>
          <p14:tracePt t="18976" x="4518025" y="2911475"/>
          <p14:tracePt t="18979" x="4530725" y="2935288"/>
          <p14:tracePt t="18983" x="4554538" y="2960688"/>
          <p14:tracePt t="18988" x="4579938" y="3008313"/>
          <p14:tracePt t="18991" x="4591050" y="3033713"/>
          <p14:tracePt t="18996" x="4640263" y="3070225"/>
          <p14:tracePt t="18999" x="4665663" y="3094038"/>
          <p14:tracePt t="19003" x="4713288" y="3117850"/>
          <p14:tracePt t="19007" x="4749800" y="3167063"/>
          <p14:tracePt t="19011" x="4811713" y="3179763"/>
          <p14:tracePt t="19015" x="4884738" y="3216275"/>
          <p14:tracePt t="19019" x="4945063" y="3227388"/>
          <p14:tracePt t="19024" x="5005388" y="3240088"/>
          <p14:tracePt t="19027" x="5067300" y="3263900"/>
          <p14:tracePt t="19031" x="5114925" y="3276600"/>
          <p14:tracePt t="19036" x="5187950" y="3300413"/>
          <p14:tracePt t="19039" x="5249863" y="3325813"/>
          <p14:tracePt t="19043" x="5310188" y="3336925"/>
          <p14:tracePt t="19047" x="5395913" y="3349625"/>
          <p14:tracePt t="19051" x="5445125" y="3349625"/>
          <p14:tracePt t="19055" x="5505450" y="3362325"/>
          <p14:tracePt t="19059" x="5565775" y="3362325"/>
          <p14:tracePt t="19063" x="5627688" y="3362325"/>
          <p14:tracePt t="19068" x="5664200" y="3362325"/>
          <p14:tracePt t="19072" x="5724525" y="3386138"/>
          <p14:tracePt t="19075" x="5773738" y="3386138"/>
          <p14:tracePt t="19079" x="5797550" y="3398838"/>
          <p14:tracePt t="19084" x="5834063" y="3398838"/>
          <p14:tracePt t="19088" x="5857875" y="3398838"/>
          <p14:tracePt t="19091" x="5883275" y="3398838"/>
          <p14:tracePt t="19095" x="5907088" y="3398838"/>
          <p14:tracePt t="19100" x="5930900" y="3398838"/>
          <p14:tracePt t="19103" x="5967413" y="3398838"/>
          <p14:tracePt t="19107" x="5967413" y="3386138"/>
          <p14:tracePt t="19111" x="5992813" y="3386138"/>
          <p14:tracePt t="19115" x="6003925" y="3373438"/>
          <p14:tracePt t="19123" x="6016625" y="3362325"/>
          <p14:tracePt t="19127" x="6016625" y="3349625"/>
          <p14:tracePt t="19131" x="6029325" y="3336925"/>
          <p14:tracePt t="19136" x="6040438" y="3325813"/>
          <p14:tracePt t="19139" x="6040438" y="3313113"/>
          <p14:tracePt t="19143" x="6053138" y="3300413"/>
          <p14:tracePt t="19148" x="6053138" y="3289300"/>
          <p14:tracePt t="19152" x="6065838" y="3289300"/>
          <p14:tracePt t="19155" x="6065838" y="3276600"/>
          <p14:tracePt t="19159" x="6076950" y="3252788"/>
          <p14:tracePt t="19163" x="6089650" y="3240088"/>
          <p14:tracePt t="19168" x="6089650" y="3227388"/>
          <p14:tracePt t="19172" x="6102350" y="3216275"/>
          <p14:tracePt t="19175" x="6102350" y="3190875"/>
          <p14:tracePt t="19179" x="6102350" y="3179763"/>
          <p14:tracePt t="19185" x="6102350" y="3154363"/>
          <p14:tracePt t="19189" x="6102350" y="3143250"/>
          <p14:tracePt t="19192" x="6102350" y="3130550"/>
          <p14:tracePt t="19196" x="6102350" y="3117850"/>
          <p14:tracePt t="19200" x="6102350" y="3106738"/>
          <p14:tracePt t="19208" x="6102350" y="3094038"/>
          <p14:tracePt t="19216" x="6102350" y="3081338"/>
          <p14:tracePt t="19224" x="6102350" y="3070225"/>
          <p14:tracePt t="19229" x="6089650" y="3070225"/>
          <p14:tracePt t="19304" x="6089650" y="3081338"/>
          <p14:tracePt t="19309" x="6089650" y="3094038"/>
          <p14:tracePt t="19316" x="6102350" y="3106738"/>
          <p14:tracePt t="19321" x="6115050" y="3117850"/>
          <p14:tracePt t="19324" x="6138863" y="3130550"/>
          <p14:tracePt t="19328" x="6151563" y="3154363"/>
          <p14:tracePt t="19332" x="6175375" y="3190875"/>
          <p14:tracePt t="19336" x="6188075" y="3216275"/>
          <p14:tracePt t="19341" x="6199188" y="3240088"/>
          <p14:tracePt t="19344" x="6211888" y="3263900"/>
          <p14:tracePt t="19348" x="6224588" y="3276600"/>
          <p14:tracePt t="19354" x="6235700" y="3289300"/>
          <p14:tracePt t="19357" x="6235700" y="3300413"/>
          <p14:tracePt t="19360" x="6248400" y="3300413"/>
          <p14:tracePt t="19364" x="6248400" y="3313113"/>
          <p14:tracePt t="19372" x="6261100" y="3325813"/>
          <p14:tracePt t="19381" x="6272213" y="3325813"/>
          <p14:tracePt t="19405" x="6272213" y="3336925"/>
          <p14:tracePt t="19412" x="6284913" y="3349625"/>
          <p14:tracePt t="19416" x="6297613" y="3362325"/>
          <p14:tracePt t="19424" x="6308725" y="3373438"/>
          <p14:tracePt t="19428" x="6321425" y="3373438"/>
          <p14:tracePt t="19436" x="6334125" y="3373438"/>
          <p14:tracePt t="22093" x="6334125" y="3386138"/>
          <p14:tracePt t="22097" x="6334125" y="3398838"/>
          <p14:tracePt t="22101" x="6334125" y="3409950"/>
          <p14:tracePt t="22105" x="6334125" y="3422650"/>
          <p14:tracePt t="22113" x="6334125" y="3435350"/>
          <p14:tracePt t="22123" x="6334125" y="3448050"/>
          <p14:tracePt t="22129" x="6334125" y="3459163"/>
          <p14:tracePt t="22137" x="6334125" y="3471863"/>
          <p14:tracePt t="22145" x="6334125" y="3484563"/>
          <p14:tracePt t="22157" x="6334125" y="3495675"/>
          <p14:tracePt t="22177" x="6334125" y="3508375"/>
          <p14:tracePt t="22182" x="6321425" y="3508375"/>
          <p14:tracePt t="22185" x="6321425" y="3521075"/>
          <p14:tracePt t="22189" x="6321425" y="3532188"/>
          <p14:tracePt t="22197" x="6321425" y="3544888"/>
          <p14:tracePt t="22201" x="6308725" y="3544888"/>
          <p14:tracePt t="22205" x="6308725" y="3557588"/>
          <p14:tracePt t="22209" x="6308725" y="3568700"/>
          <p14:tracePt t="22213" x="6297613" y="3581400"/>
          <p14:tracePt t="22217" x="6284913" y="3581400"/>
          <p14:tracePt t="22222" x="6272213" y="3594100"/>
          <p14:tracePt t="22225" x="6272213" y="3605213"/>
          <p14:tracePt t="22229" x="6261100" y="3617913"/>
          <p14:tracePt t="22234" x="6248400" y="3617913"/>
          <p14:tracePt t="22239" x="6235700" y="3617913"/>
          <p14:tracePt t="22241" x="6224588" y="3630613"/>
          <p14:tracePt t="22249" x="6211888" y="3641725"/>
          <p14:tracePt t="22257" x="6211888" y="3654425"/>
          <p14:tracePt t="22270" x="6199188" y="3654425"/>
          <p14:tracePt t="22277" x="6188075" y="3641725"/>
          <p14:tracePt t="22305" x="6175375" y="3641725"/>
          <p14:tracePt t="22313" x="6162675" y="3641725"/>
          <p14:tracePt t="22322" x="6151563" y="3641725"/>
          <p14:tracePt t="22325" x="6138863" y="3641725"/>
          <p14:tracePt t="22333" x="6126163" y="3641725"/>
          <p14:tracePt t="22339" x="6115050" y="3641725"/>
          <p14:tracePt t="22341" x="6102350" y="3641725"/>
          <p14:tracePt t="22345" x="6089650" y="3641725"/>
          <p14:tracePt t="22349" x="6076950" y="3641725"/>
          <p14:tracePt t="22353" x="6053138" y="3654425"/>
          <p14:tracePt t="22357" x="6040438" y="3654425"/>
          <p14:tracePt t="22361" x="6040438" y="3667125"/>
          <p14:tracePt t="22365" x="6016625" y="3678238"/>
          <p14:tracePt t="22369" x="6003925" y="3690938"/>
          <p14:tracePt t="22373" x="5992813" y="3714750"/>
          <p14:tracePt t="22377" x="5980113" y="3727450"/>
          <p14:tracePt t="22382" x="5967413" y="3740150"/>
          <p14:tracePt t="22386" x="5967413" y="3751263"/>
          <p14:tracePt t="22389" x="5956300" y="3751263"/>
          <p14:tracePt t="22393" x="5943600" y="3763963"/>
          <p14:tracePt t="22401" x="5930900" y="3763963"/>
          <p14:tracePt t="22405" x="5907088" y="3776663"/>
          <p14:tracePt t="22409" x="5894388" y="3787775"/>
          <p14:tracePt t="22413" x="5883275" y="3800475"/>
          <p14:tracePt t="22417" x="5870575" y="3800475"/>
          <p14:tracePt t="22422" x="5857875" y="3800475"/>
          <p14:tracePt t="22429" x="5834063" y="3813175"/>
          <p14:tracePt t="22433" x="5821363" y="3824288"/>
          <p14:tracePt t="22438" x="5810250" y="3836988"/>
          <p14:tracePt t="22442" x="5797550" y="3836988"/>
          <p14:tracePt t="22445" x="5773738" y="3849688"/>
          <p14:tracePt t="22449" x="5761038" y="3860800"/>
          <p14:tracePt t="22454" x="5737225" y="3860800"/>
          <p14:tracePt t="22457" x="5711825" y="3886200"/>
          <p14:tracePt t="22462" x="5675313" y="3910013"/>
          <p14:tracePt t="22465" x="5651500" y="3922713"/>
          <p14:tracePt t="22469" x="5638800" y="3933825"/>
          <p14:tracePt t="22473" x="5614988" y="3946525"/>
          <p14:tracePt t="22477" x="5602288" y="3946525"/>
          <p14:tracePt t="22481" x="5578475" y="3983038"/>
          <p14:tracePt t="22489" x="5565775" y="3995738"/>
          <p14:tracePt t="22493" x="5554663" y="4006850"/>
          <p14:tracePt t="22498" x="5541963" y="4006850"/>
          <p14:tracePt t="22501" x="5529263" y="4019550"/>
          <p14:tracePt t="22505" x="5518150" y="4032250"/>
          <p14:tracePt t="22509" x="5518150" y="4043363"/>
          <p14:tracePt t="22513" x="5505450" y="4056063"/>
          <p14:tracePt t="22517" x="5492750" y="4081463"/>
          <p14:tracePt t="22522" x="5481638" y="4092575"/>
          <p14:tracePt t="22525" x="5468938" y="4117975"/>
          <p14:tracePt t="22530" x="5468938" y="4129088"/>
          <p14:tracePt t="22533" x="5456238" y="4129088"/>
          <p14:tracePt t="22541" x="5445125" y="4141788"/>
          <p14:tracePt t="22545" x="5432425" y="4154488"/>
          <p14:tracePt t="22549" x="5419725" y="4154488"/>
          <p14:tracePt t="22554" x="5395913" y="4165600"/>
          <p14:tracePt t="22557" x="5395913" y="4178300"/>
          <p14:tracePt t="22561" x="5370513" y="4202113"/>
          <p14:tracePt t="22565" x="5346700" y="4238625"/>
          <p14:tracePt t="22569" x="5322888" y="4251325"/>
          <p14:tracePt t="22573" x="5297488" y="4264025"/>
          <p14:tracePt t="22577" x="5286375" y="4275138"/>
          <p14:tracePt t="22581" x="5260975" y="4287838"/>
          <p14:tracePt t="22586" x="5237163" y="4300538"/>
          <p14:tracePt t="22589" x="5224463" y="4311650"/>
          <p14:tracePt t="22593" x="5200650" y="4324350"/>
          <p14:tracePt t="22597" x="5187950" y="4337050"/>
          <p14:tracePt t="22601" x="5164138" y="4360863"/>
          <p14:tracePt t="22606" x="5140325" y="4373563"/>
          <p14:tracePt t="22610" x="5114925" y="4397375"/>
          <p14:tracePt t="22613" x="5103813" y="4410075"/>
          <p14:tracePt t="22617" x="5091113" y="4421188"/>
          <p14:tracePt t="22622" x="5067300" y="4433888"/>
          <p14:tracePt t="22625" x="5054600" y="4433888"/>
          <p14:tracePt t="22629" x="5041900" y="4446588"/>
          <p14:tracePt t="22633" x="5018088" y="4457700"/>
          <p14:tracePt t="22639" x="5005388" y="4457700"/>
          <p14:tracePt t="22641" x="4994275" y="4470400"/>
          <p14:tracePt t="22645" x="4981575" y="4470400"/>
          <p14:tracePt t="22649" x="4981575" y="4483100"/>
          <p14:tracePt t="22653" x="4968875" y="4483100"/>
          <p14:tracePt t="22657" x="4957763" y="4494213"/>
          <p14:tracePt t="22670" x="4945063" y="4494213"/>
          <p14:tracePt t="22673" x="4932363" y="4506913"/>
          <p14:tracePt t="22677" x="4921250" y="4506913"/>
          <p14:tracePt t="22681" x="4908550" y="4519613"/>
          <p14:tracePt t="22686" x="4884738" y="4530725"/>
          <p14:tracePt t="22689" x="4872038" y="4543425"/>
          <p14:tracePt t="22693" x="4848225" y="4556125"/>
          <p14:tracePt t="22697" x="4835525" y="4567238"/>
          <p14:tracePt t="22701" x="4811713" y="4579938"/>
          <p14:tracePt t="22706" x="4799013" y="4592638"/>
          <p14:tracePt t="22709" x="4786313" y="4603750"/>
          <p14:tracePt t="22713" x="4775200" y="4616450"/>
          <p14:tracePt t="22717" x="4762500" y="4629150"/>
          <p14:tracePt t="22722" x="4762500" y="4640263"/>
          <p14:tracePt t="22725" x="4749800" y="4652963"/>
          <p14:tracePt t="22733" x="4738688" y="4652963"/>
          <p14:tracePt t="22741" x="4725988" y="4652963"/>
          <p14:tracePt t="22757" x="4713288" y="4652963"/>
          <p14:tracePt t="22765" x="4702175" y="4652963"/>
          <p14:tracePt t="22770" x="4702175" y="4665663"/>
          <p14:tracePt t="22787" x="4652963" y="4665663"/>
          <p14:tracePt t="22790" x="4640263" y="4665663"/>
          <p14:tracePt t="22793" x="4616450" y="4665663"/>
          <p14:tracePt t="22801" x="4591050" y="4665663"/>
          <p14:tracePt t="22806" x="4567238" y="4665663"/>
          <p14:tracePt t="22809" x="4554538" y="4665663"/>
          <p14:tracePt t="22813" x="4543425" y="4665663"/>
          <p14:tracePt t="22817" x="4530725" y="4665663"/>
          <p14:tracePt t="22822" x="4518025" y="4665663"/>
          <p14:tracePt t="22825" x="4506913" y="4665663"/>
          <p14:tracePt t="22857" x="4494213" y="4665663"/>
          <p14:tracePt t="22865" x="4481513" y="4665663"/>
          <p14:tracePt t="22869" x="4470400" y="4665663"/>
          <p14:tracePt t="22873" x="4457700" y="4665663"/>
          <p14:tracePt t="22877" x="4445000" y="4665663"/>
          <p14:tracePt t="22882" x="4445000" y="4678363"/>
          <p14:tracePt t="22886" x="4433888" y="4678363"/>
          <p14:tracePt t="22889" x="4408488" y="4702175"/>
          <p14:tracePt t="22893" x="4371975" y="4714875"/>
          <p14:tracePt t="22897" x="4348163" y="4725988"/>
          <p14:tracePt t="22902" x="4324350" y="4762500"/>
          <p14:tracePt t="22906" x="4298950" y="4775200"/>
          <p14:tracePt t="22909" x="4275138" y="4787900"/>
          <p14:tracePt t="22913" x="4238625" y="4811713"/>
          <p14:tracePt t="22917" x="4214813" y="4848225"/>
          <p14:tracePt t="22922" x="4189413" y="4872038"/>
          <p14:tracePt t="22925" x="4165600" y="4884738"/>
          <p14:tracePt t="22929" x="4141788" y="4908550"/>
          <p14:tracePt t="22933" x="4116388" y="4921250"/>
          <p14:tracePt t="22939" x="4092575" y="4933950"/>
          <p14:tracePt t="22941" x="4079875" y="4957763"/>
          <p14:tracePt t="22945" x="4056063" y="4981575"/>
          <p14:tracePt t="22949" x="4043363" y="4981575"/>
          <p14:tracePt t="22953" x="4019550" y="4994275"/>
          <p14:tracePt t="22957" x="4006850" y="4994275"/>
          <p14:tracePt t="22961" x="3995738" y="5006975"/>
          <p14:tracePt t="22965" x="3995738" y="5018088"/>
          <p14:tracePt t="22969" x="3983038" y="5030788"/>
          <p14:tracePt t="22973" x="3970338" y="5043488"/>
          <p14:tracePt t="22977" x="3959225" y="5054600"/>
          <p14:tracePt t="22981" x="3933825" y="5067300"/>
          <p14:tracePt t="22986" x="3921125" y="5091113"/>
          <p14:tracePt t="22989" x="3897313" y="5103813"/>
          <p14:tracePt t="22993" x="3873500" y="5140325"/>
          <p14:tracePt t="22997" x="3860800" y="5140325"/>
          <p14:tracePt t="23001" x="3836988" y="5176838"/>
          <p14:tracePt t="23005" x="3824288" y="5176838"/>
          <p14:tracePt t="23009" x="3800475" y="5189538"/>
          <p14:tracePt t="23013" x="3787775" y="5200650"/>
          <p14:tracePt t="23017" x="3751263" y="5213350"/>
          <p14:tracePt t="23022" x="3727450" y="5249863"/>
          <p14:tracePt t="23025" x="3678238" y="5262563"/>
          <p14:tracePt t="23029" x="3641725" y="5286375"/>
          <p14:tracePt t="23033" x="3605213" y="5322888"/>
          <p14:tracePt t="23039" x="3568700" y="5348288"/>
          <p14:tracePt t="23041" x="3532188" y="5372100"/>
          <p14:tracePt t="23045" x="3508375" y="5395913"/>
          <p14:tracePt t="23049" x="3482975" y="5432425"/>
          <p14:tracePt t="23056" x="3435350" y="5457825"/>
          <p14:tracePt t="23057" x="3409950" y="5468938"/>
          <p14:tracePt t="23061" x="3362325" y="5518150"/>
          <p14:tracePt t="23065" x="3336925" y="5554663"/>
          <p14:tracePt t="23070" x="3289300" y="5603875"/>
          <p14:tracePt t="23073" x="3263900" y="5651500"/>
          <p14:tracePt t="23077" x="3214688" y="5676900"/>
          <p14:tracePt t="23081" x="3190875" y="5700713"/>
          <p14:tracePt t="23087" x="3167063" y="5724525"/>
          <p14:tracePt t="23091" x="3141663" y="5737225"/>
          <p14:tracePt t="23093" x="3105150" y="5761038"/>
          <p14:tracePt t="23097" x="3081338" y="5761038"/>
          <p14:tracePt t="23102" x="3057525" y="5786438"/>
          <p14:tracePt t="23106" x="3032125" y="5797550"/>
          <p14:tracePt t="23109" x="3008313" y="5834063"/>
          <p14:tracePt t="23113" x="2971800" y="5859463"/>
          <p14:tracePt t="23118" x="2947988" y="5870575"/>
          <p14:tracePt t="23123" x="2922588" y="5883275"/>
          <p14:tracePt t="23125" x="2911475" y="5907088"/>
          <p14:tracePt t="23129" x="2886075" y="5919788"/>
          <p14:tracePt t="23133" x="2874963" y="5932488"/>
          <p14:tracePt t="23139" x="2849563" y="5956300"/>
          <p14:tracePt t="23141" x="2838450" y="5969000"/>
          <p14:tracePt t="23145" x="2801938" y="5992813"/>
          <p14:tracePt t="23149" x="2765425" y="6005513"/>
          <p14:tracePt t="23153" x="2728913" y="6042025"/>
          <p14:tracePt t="23157" x="2692400" y="6078538"/>
          <p14:tracePt t="23161" x="2667000" y="6091238"/>
          <p14:tracePt t="23165" x="2643188" y="6127750"/>
          <p14:tracePt t="23169" x="2593975" y="6138863"/>
          <p14:tracePt t="23173" x="2570163" y="6164263"/>
          <p14:tracePt t="23177" x="2533650" y="6175375"/>
          <p14:tracePt t="23182" x="2484438" y="6211888"/>
          <p14:tracePt t="23185" x="2435225" y="6237288"/>
          <p14:tracePt t="23189" x="2398713" y="6261100"/>
          <p14:tracePt t="23193" x="2351088" y="6297613"/>
          <p14:tracePt t="23197" x="2314575" y="6321425"/>
          <p14:tracePt t="23202" x="2265363" y="6334125"/>
          <p14:tracePt t="23206" x="2228850" y="6357938"/>
          <p14:tracePt t="23210" x="2179638" y="6383338"/>
          <p14:tracePt t="23215" x="2155825" y="6407150"/>
          <p14:tracePt t="23218" x="2132013" y="6419850"/>
          <p14:tracePt t="23222" x="2095500" y="6456363"/>
          <p14:tracePt t="23226" x="2082800" y="6467475"/>
          <p14:tracePt t="23234" x="2070100" y="6480175"/>
          <p14:tracePt t="23238" x="2058988" y="6480175"/>
          <p14:tracePt t="23242" x="2058988" y="6492875"/>
          <p14:tracePt t="23250" x="2046288" y="6492875"/>
          <p14:tracePt t="23258" x="2033588" y="6492875"/>
          <p14:tracePt t="23286" x="2022475" y="6492875"/>
          <p14:tracePt t="23290" x="2022475" y="6503988"/>
          <p14:tracePt t="23294" x="2009775" y="6503988"/>
          <p14:tracePt t="23298" x="2009775" y="6516688"/>
          <p14:tracePt t="23306" x="2009775" y="6529388"/>
          <p14:tracePt t="23314" x="2009775" y="6540500"/>
          <p14:tracePt t="23319" x="1997075" y="6540500"/>
          <p14:tracePt t="23322" x="1997075" y="6553200"/>
          <p14:tracePt t="23326" x="1985963" y="6565900"/>
          <p14:tracePt t="23331" x="1985963" y="6589713"/>
          <p14:tracePt t="23339" x="1985963" y="6602413"/>
          <p14:tracePt t="23455" x="1985963" y="6615113"/>
          <p14:tracePt t="23482" x="1985963" y="6626225"/>
          <p14:tracePt t="23490" x="1997075" y="6638925"/>
          <p14:tracePt t="23502" x="2009775" y="6638925"/>
          <p14:tracePt t="23510" x="2022475" y="6638925"/>
          <p14:tracePt t="23514" x="2033588" y="6638925"/>
          <p14:tracePt t="23522" x="2046288" y="6638925"/>
          <p14:tracePt t="23539" x="2058988" y="6638925"/>
          <p14:tracePt t="23546" x="2070100" y="6638925"/>
          <p14:tracePt t="23562" x="2082800" y="6638925"/>
          <p14:tracePt t="23566" x="2095500" y="6638925"/>
          <p14:tracePt t="23570" x="2106613" y="6638925"/>
          <p14:tracePt t="23574" x="2119313" y="6626225"/>
          <p14:tracePt t="23578" x="2132013" y="6626225"/>
          <p14:tracePt t="23582" x="2143125" y="6626225"/>
          <p14:tracePt t="23587" x="2168525" y="6615113"/>
          <p14:tracePt t="23590" x="2192338" y="6589713"/>
          <p14:tracePt t="23594" x="2216150" y="6589713"/>
          <p14:tracePt t="23598" x="2241550" y="6565900"/>
          <p14:tracePt t="23602" x="2289175" y="6540500"/>
          <p14:tracePt t="23606" x="2351088" y="6503988"/>
          <p14:tracePt t="23610" x="2398713" y="6480175"/>
          <p14:tracePt t="23614" x="2460625" y="6443663"/>
          <p14:tracePt t="23619" x="2520950" y="6430963"/>
          <p14:tracePt t="23637" x="2703513" y="6346825"/>
          <p14:tracePt t="23640" x="2752725" y="6334125"/>
          <p14:tracePt t="23642" x="2813050" y="6310313"/>
          <p14:tracePt t="23645" x="2874963" y="6284913"/>
          <p14:tracePt t="23649" x="2935288" y="6273800"/>
          <p14:tracePt t="23654" x="2995613" y="6237288"/>
          <p14:tracePt t="23658" x="3094038" y="6200775"/>
          <p14:tracePt t="23662" x="3154363" y="6164263"/>
          <p14:tracePt t="23666" x="3240088" y="6138863"/>
          <p14:tracePt t="23670" x="3325813" y="6102350"/>
          <p14:tracePt t="23674" x="3409950" y="6065838"/>
          <p14:tracePt t="23678" x="3532188" y="6029325"/>
          <p14:tracePt t="23682" x="3641725" y="5992813"/>
          <p14:tracePt t="23686" x="3751263" y="5945188"/>
          <p14:tracePt t="23690" x="3860800" y="5932488"/>
          <p14:tracePt t="23694" x="3970338" y="5919788"/>
          <p14:tracePt t="23698" x="4056063" y="5883275"/>
          <p14:tracePt t="23702" x="4165600" y="5859463"/>
          <p14:tracePt t="23706" x="4262438" y="5822950"/>
          <p14:tracePt t="23711" x="4324350" y="5797550"/>
          <p14:tracePt t="23714" x="4360863" y="5773738"/>
          <p14:tracePt t="23719" x="4421188" y="5761038"/>
          <p14:tracePt t="23722" x="4470400" y="5749925"/>
          <p14:tracePt t="23726" x="4506913" y="5737225"/>
          <p14:tracePt t="23730" x="4554538" y="5737225"/>
          <p14:tracePt t="23734" x="4579938" y="5724525"/>
          <p14:tracePt t="23738" x="4603750" y="5724525"/>
          <p14:tracePt t="23742" x="4616450" y="5724525"/>
          <p14:tracePt t="23746" x="4640263" y="5713413"/>
          <p14:tracePt t="23750" x="4652963" y="5713413"/>
          <p14:tracePt t="23755" x="4676775" y="5713413"/>
          <p14:tracePt t="23758" x="4689475" y="5713413"/>
          <p14:tracePt t="23762" x="4713288" y="5700713"/>
          <p14:tracePt t="23771" x="4749800" y="5688013"/>
          <p14:tracePt t="23774" x="4749800" y="5676900"/>
          <p14:tracePt t="23778" x="4762500" y="5676900"/>
          <p14:tracePt t="23782" x="4775200" y="5664200"/>
          <p14:tracePt t="23786" x="4799013" y="5651500"/>
          <p14:tracePt t="23790" x="4811713" y="5651500"/>
          <p14:tracePt t="23794" x="4835525" y="5640388"/>
          <p14:tracePt t="23798" x="4859338" y="5627688"/>
          <p14:tracePt t="23803" x="4872038" y="5627688"/>
          <p14:tracePt t="23806" x="4895850" y="5614988"/>
          <p14:tracePt t="23810" x="4908550" y="5614988"/>
          <p14:tracePt t="23819" x="4921250" y="5614988"/>
          <p14:tracePt t="23822" x="4932363" y="5614988"/>
          <p14:tracePt t="23826" x="4932363" y="5603875"/>
          <p14:tracePt t="23830" x="4945063" y="5603875"/>
          <p14:tracePt t="23834" x="4945063" y="5591175"/>
          <p14:tracePt t="23838" x="4957763" y="5578475"/>
          <p14:tracePt t="23842" x="4968875" y="5567363"/>
          <p14:tracePt t="23846" x="4981575" y="5541963"/>
          <p14:tracePt t="23850" x="4994275" y="5530850"/>
          <p14:tracePt t="23855" x="5018088" y="5518150"/>
          <p14:tracePt t="23858" x="5030788" y="5494338"/>
          <p14:tracePt t="23862" x="5054600" y="5481638"/>
          <p14:tracePt t="23866" x="5078413" y="5457825"/>
          <p14:tracePt t="23870" x="5091113" y="5432425"/>
          <p14:tracePt t="23874" x="5103813" y="5421313"/>
          <p14:tracePt t="23878" x="5127625" y="5408613"/>
          <p14:tracePt t="23882" x="5140325" y="5372100"/>
          <p14:tracePt t="23887" x="5164138" y="5359400"/>
          <p14:tracePt t="23890" x="5200650" y="5335588"/>
          <p14:tracePt t="23894" x="5224463" y="5311775"/>
          <p14:tracePt t="23898" x="5249863" y="5286375"/>
          <p14:tracePt t="23903" x="5260975" y="5273675"/>
          <p14:tracePt t="23906" x="5286375" y="5262563"/>
          <p14:tracePt t="23911" x="5297488" y="5249863"/>
          <p14:tracePt t="23914" x="5310188" y="5237163"/>
          <p14:tracePt t="23918" x="5334000" y="5226050"/>
          <p14:tracePt t="23924" x="5346700" y="5213350"/>
          <p14:tracePt t="23925" x="5359400" y="5200650"/>
          <p14:tracePt t="23930" x="5370513" y="5189538"/>
          <p14:tracePt t="23934" x="5395913" y="5164138"/>
          <p14:tracePt t="23939" x="5408613" y="5153025"/>
          <p14:tracePt t="23942" x="5432425" y="5127625"/>
          <p14:tracePt t="23946" x="5445125" y="5103813"/>
          <p14:tracePt t="23950" x="5468938" y="5080000"/>
          <p14:tracePt t="23957" x="5492750" y="5043488"/>
          <p14:tracePt t="23957" x="5529263" y="5018088"/>
          <p14:tracePt t="23962" x="5565775" y="4994275"/>
          <p14:tracePt t="23966" x="5602288" y="4957763"/>
          <p14:tracePt t="23970" x="5627688" y="4933950"/>
          <p14:tracePt t="23974" x="5651500" y="4908550"/>
          <p14:tracePt t="23978" x="5700713" y="4860925"/>
          <p14:tracePt t="23982" x="5724525" y="4835525"/>
          <p14:tracePt t="23987" x="5748338" y="4811713"/>
          <p14:tracePt t="23990" x="5784850" y="4775200"/>
          <p14:tracePt t="23994" x="5810250" y="4751388"/>
          <p14:tracePt t="23998" x="5834063" y="4725988"/>
          <p14:tracePt t="24002" x="5846763" y="4714875"/>
          <p14:tracePt t="24006" x="5857875" y="4702175"/>
          <p14:tracePt t="24010" x="5870575" y="4702175"/>
          <p14:tracePt t="24035" x="5857875" y="4702175"/>
          <p14:tracePt t="24039" x="5834063" y="4702175"/>
          <p14:tracePt t="24042" x="5784850" y="4751388"/>
          <p14:tracePt t="24046" x="5700713" y="4799013"/>
          <p14:tracePt t="24050" x="5602288" y="4872038"/>
          <p14:tracePt t="24055" x="5505450" y="4970463"/>
          <p14:tracePt t="24059" x="5419725" y="5067300"/>
          <p14:tracePt t="24062" x="5322888" y="5140325"/>
          <p14:tracePt t="24066" x="5200650" y="5237163"/>
          <p14:tracePt t="24071" x="5103813" y="5311775"/>
          <p14:tracePt t="24074" x="5005388" y="5408613"/>
          <p14:tracePt t="24078" x="4921250" y="5505450"/>
          <p14:tracePt t="24082" x="4822825" y="5603875"/>
          <p14:tracePt t="24087" x="4738688" y="5724525"/>
          <p14:tracePt t="24090" x="4640263" y="5822950"/>
          <p14:tracePt t="24095" x="4567238" y="5907088"/>
          <p14:tracePt t="24098" x="4518025" y="6005513"/>
          <p14:tracePt t="24103" x="4470400" y="6065838"/>
          <p14:tracePt t="24106" x="4433888" y="6127750"/>
          <p14:tracePt t="24110" x="4384675" y="6200775"/>
          <p14:tracePt t="24114" x="4348163" y="6261100"/>
          <p14:tracePt t="24119" x="4324350" y="6334125"/>
          <p14:tracePt t="24122" x="4287838" y="6370638"/>
          <p14:tracePt t="24126" x="4275138" y="6430963"/>
          <p14:tracePt t="24130" x="4251325" y="6456363"/>
          <p14:tracePt t="24135" x="4214813" y="6503988"/>
          <p14:tracePt t="24138" x="4189413" y="6529388"/>
          <p14:tracePt t="24142" x="4165600" y="6565900"/>
          <p14:tracePt t="24146" x="4152900" y="6565900"/>
          <p14:tracePt t="24150" x="4129088" y="6578600"/>
          <p14:tracePt t="24155" x="4116388" y="6589713"/>
          <p14:tracePt t="24158" x="4092575" y="6602413"/>
          <p14:tracePt t="24162" x="4068763" y="6615113"/>
          <p14:tracePt t="24166" x="4043363" y="6638925"/>
          <p14:tracePt t="24170" x="4032250" y="6638925"/>
          <p14:tracePt t="24174" x="4006850" y="6651625"/>
          <p14:tracePt t="24179" x="3970338" y="6675438"/>
          <p14:tracePt t="24182" x="3946525" y="6675438"/>
          <p14:tracePt t="24187" x="3921125" y="6675438"/>
          <p14:tracePt t="24190" x="3897313" y="6675438"/>
          <p14:tracePt t="24194" x="3873500" y="6688138"/>
          <p14:tracePt t="24198" x="3848100" y="6699250"/>
          <p14:tracePt t="24202" x="3824288" y="6711950"/>
          <p14:tracePt t="24206" x="3800475" y="6711950"/>
          <p14:tracePt t="24211" x="3751263" y="6724650"/>
          <p14:tracePt t="24214" x="3727450" y="6735763"/>
          <p14:tracePt t="24219" x="3678238" y="6748463"/>
          <p14:tracePt t="24222" x="3641725" y="6761163"/>
          <p14:tracePt t="24226" x="3592513" y="6784975"/>
          <p14:tracePt t="24230" x="3556000" y="6784975"/>
          <p14:tracePt t="24234" x="3495675" y="6797675"/>
          <p14:tracePt t="24239" x="3459163" y="6808788"/>
          <p14:tracePt t="24242" x="3409950" y="6808788"/>
          <p14:tracePt t="24246" x="3386138" y="6821488"/>
          <p14:tracePt t="24250" x="3336925" y="6834188"/>
          <p14:tracePt t="24255" x="3300413" y="6845300"/>
          <p14:tracePt t="24518" x="2862263" y="6784975"/>
          <p14:tracePt t="24522" x="2935288" y="6735763"/>
          <p14:tracePt t="24526" x="3008313" y="6662738"/>
          <p14:tracePt t="24530" x="3081338" y="6602413"/>
          <p14:tracePt t="24534" x="3167063" y="6503988"/>
          <p14:tracePt t="24539" x="3263900" y="6407150"/>
          <p14:tracePt t="24542" x="3386138" y="6261100"/>
          <p14:tracePt t="24546" x="3495675" y="6115050"/>
          <p14:tracePt t="24550" x="3617913" y="5945188"/>
          <p14:tracePt t="24555" x="3775075" y="5773738"/>
          <p14:tracePt t="24558" x="3921125" y="5603875"/>
          <p14:tracePt t="24562" x="4068763" y="5408613"/>
          <p14:tracePt t="24566" x="4202113" y="5237163"/>
          <p14:tracePt t="24570" x="4348163" y="5067300"/>
          <p14:tracePt t="24574" x="4518025" y="4872038"/>
          <p14:tracePt t="24578" x="4665663" y="4702175"/>
          <p14:tracePt t="24582" x="4799013" y="4530725"/>
          <p14:tracePt t="24586" x="4921250" y="4348163"/>
          <p14:tracePt t="24590" x="5054600" y="4202113"/>
          <p14:tracePt t="24594" x="5151438" y="4032250"/>
          <p14:tracePt t="24598" x="5249863" y="3910013"/>
          <p14:tracePt t="24602" x="5334000" y="3776663"/>
          <p14:tracePt t="24606" x="5395913" y="3654425"/>
          <p14:tracePt t="24621" x="5554663" y="3263900"/>
          <p14:tracePt t="24624" x="5602288" y="3179763"/>
          <p14:tracePt t="24626" x="5638800" y="3057525"/>
          <p14:tracePt t="24630" x="5675313" y="2947988"/>
          <p14:tracePt t="24634" x="5711825" y="2862263"/>
          <p14:tracePt t="24639" x="5737225" y="2752725"/>
          <p14:tracePt t="24642" x="5773738" y="2643188"/>
          <p14:tracePt t="24646" x="5784850" y="2533650"/>
          <p14:tracePt t="24651" x="5821363" y="2411413"/>
          <p14:tracePt t="24655" x="5883275" y="2327275"/>
          <p14:tracePt t="24658" x="5919788" y="2217738"/>
          <p14:tracePt t="24662" x="5967413" y="2119313"/>
          <p14:tracePt t="24666" x="6029325" y="2009775"/>
          <p14:tracePt t="24670" x="6089650" y="1887538"/>
          <p14:tracePt t="24674" x="6126163" y="1803400"/>
          <p14:tracePt t="24678" x="6162675" y="1693863"/>
          <p14:tracePt t="24682" x="6199188" y="1608138"/>
          <p14:tracePt t="24686" x="6211888" y="1498600"/>
          <p14:tracePt t="24690" x="6248400" y="1425575"/>
          <p14:tracePt t="24694" x="6261100" y="1352550"/>
          <p14:tracePt t="24698" x="6272213" y="1290638"/>
          <p14:tracePt t="24702" x="6284913" y="1243013"/>
          <p14:tracePt t="24706" x="6308725" y="1181100"/>
          <p14:tracePt t="24710" x="6321425" y="1144588"/>
          <p14:tracePt t="24714" x="6334125" y="1096963"/>
          <p14:tracePt t="24719" x="6334125" y="1060450"/>
          <p14:tracePt t="24722" x="6345238" y="1011238"/>
          <p14:tracePt t="24726" x="6357938" y="974725"/>
          <p14:tracePt t="24730" x="6357938" y="925513"/>
          <p14:tracePt t="24734" x="6381750" y="889000"/>
          <p14:tracePt t="24739" x="6394450" y="828675"/>
          <p14:tracePt t="24742" x="6407150" y="779463"/>
          <p14:tracePt t="24746" x="6418263" y="742950"/>
          <p14:tracePt t="24751" x="6430963" y="693738"/>
          <p14:tracePt t="24755" x="6467475" y="657225"/>
          <p14:tracePt t="24758" x="6491288" y="609600"/>
          <p14:tracePt t="24762" x="6516688" y="573088"/>
          <p14:tracePt t="24766" x="6553200" y="523875"/>
          <p14:tracePt t="24770" x="6577013" y="500063"/>
          <p14:tracePt t="24774" x="6589713" y="463550"/>
          <p14:tracePt t="24778" x="6626225" y="427038"/>
          <p14:tracePt t="24782" x="6637338" y="377825"/>
          <p14:tracePt t="24786" x="6662738" y="341313"/>
          <p14:tracePt t="24790" x="6699250" y="292100"/>
          <p14:tracePt t="24794" x="6723063" y="231775"/>
          <p14:tracePt t="24798" x="6759575" y="195263"/>
          <p14:tracePt t="24803" x="6783388" y="146050"/>
          <p14:tracePt t="24806" x="6808788" y="122238"/>
          <p14:tracePt t="24810" x="6832600" y="85725"/>
          <p14:tracePt t="24814" x="6869113" y="60325"/>
          <p14:tracePt t="24819" x="6894513" y="36513"/>
          <p14:tracePt t="24822" x="6918325" y="1270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649E800-A5C8-49A0-A453-ED537DA31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BA67DD7-B75D-4A30-90A4-EEA9F64AF1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8194" y="0"/>
            <a:ext cx="6164729" cy="6858000"/>
          </a:xfrm>
          <a:custGeom>
            <a:avLst/>
            <a:gdLst>
              <a:gd name="connsiteX0" fmla="*/ 0 w 6164729"/>
              <a:gd name="connsiteY0" fmla="*/ 6857542 h 6858000"/>
              <a:gd name="connsiteX1" fmla="*/ 199783 w 6164729"/>
              <a:gd name="connsiteY1" fmla="*/ 6857542 h 6858000"/>
              <a:gd name="connsiteX2" fmla="*/ 199783 w 6164729"/>
              <a:gd name="connsiteY2" fmla="*/ 6858000 h 6858000"/>
              <a:gd name="connsiteX3" fmla="*/ 0 w 6164729"/>
              <a:gd name="connsiteY3" fmla="*/ 6858000 h 6858000"/>
              <a:gd name="connsiteX4" fmla="*/ 4818273 w 6164729"/>
              <a:gd name="connsiteY4" fmla="*/ 0 h 6858000"/>
              <a:gd name="connsiteX5" fmla="*/ 5018056 w 6164729"/>
              <a:gd name="connsiteY5" fmla="*/ 0 h 6858000"/>
              <a:gd name="connsiteX6" fmla="*/ 5030703 w 6164729"/>
              <a:gd name="connsiteY6" fmla="*/ 31774 h 6858000"/>
              <a:gd name="connsiteX7" fmla="*/ 6085711 w 6164729"/>
              <a:gd name="connsiteY7" fmla="*/ 2682457 h 6858000"/>
              <a:gd name="connsiteX8" fmla="*/ 6085711 w 6164729"/>
              <a:gd name="connsiteY8" fmla="*/ 3752208 h 6858000"/>
              <a:gd name="connsiteX9" fmla="*/ 4928207 w 6164729"/>
              <a:gd name="connsiteY9" fmla="*/ 6660411 h 6858000"/>
              <a:gd name="connsiteX10" fmla="*/ 4849745 w 6164729"/>
              <a:gd name="connsiteY10" fmla="*/ 6857542 h 6858000"/>
              <a:gd name="connsiteX11" fmla="*/ 4649962 w 6164729"/>
              <a:gd name="connsiteY11" fmla="*/ 6857542 h 6858000"/>
              <a:gd name="connsiteX12" fmla="*/ 4728424 w 6164729"/>
              <a:gd name="connsiteY12" fmla="*/ 6660411 h 6858000"/>
              <a:gd name="connsiteX13" fmla="*/ 5885928 w 6164729"/>
              <a:gd name="connsiteY13" fmla="*/ 3752208 h 6858000"/>
              <a:gd name="connsiteX14" fmla="*/ 5885928 w 6164729"/>
              <a:gd name="connsiteY14" fmla="*/ 2682457 h 6858000"/>
              <a:gd name="connsiteX15" fmla="*/ 4830920 w 6164729"/>
              <a:gd name="connsiteY15" fmla="*/ 3177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64729" h="6858000">
                <a:moveTo>
                  <a:pt x="0" y="6857542"/>
                </a:moveTo>
                <a:lnTo>
                  <a:pt x="199783" y="6857542"/>
                </a:lnTo>
                <a:lnTo>
                  <a:pt x="199783" y="6858000"/>
                </a:lnTo>
                <a:lnTo>
                  <a:pt x="0" y="6858000"/>
                </a:lnTo>
                <a:close/>
                <a:moveTo>
                  <a:pt x="4818273" y="0"/>
                </a:moveTo>
                <a:lnTo>
                  <a:pt x="5018056" y="0"/>
                </a:lnTo>
                <a:lnTo>
                  <a:pt x="5030703" y="31774"/>
                </a:lnTo>
                <a:cubicBezTo>
                  <a:pt x="6085711" y="2682457"/>
                  <a:pt x="6085711" y="2682457"/>
                  <a:pt x="6085711" y="2682457"/>
                </a:cubicBezTo>
                <a:cubicBezTo>
                  <a:pt x="6191069" y="2988100"/>
                  <a:pt x="6191069" y="3446565"/>
                  <a:pt x="6085711" y="3752208"/>
                </a:cubicBezTo>
                <a:cubicBezTo>
                  <a:pt x="5601723" y="4968215"/>
                  <a:pt x="5223609" y="5918220"/>
                  <a:pt x="4928207" y="6660411"/>
                </a:cubicBezTo>
                <a:lnTo>
                  <a:pt x="4849745" y="6857542"/>
                </a:lnTo>
                <a:lnTo>
                  <a:pt x="4649962" y="6857542"/>
                </a:lnTo>
                <a:lnTo>
                  <a:pt x="4728424" y="6660411"/>
                </a:lnTo>
                <a:cubicBezTo>
                  <a:pt x="5023826" y="5918220"/>
                  <a:pt x="5401940" y="4968215"/>
                  <a:pt x="5885928" y="3752208"/>
                </a:cubicBezTo>
                <a:cubicBezTo>
                  <a:pt x="5991286" y="3446565"/>
                  <a:pt x="5991286" y="2988100"/>
                  <a:pt x="5885928" y="2682457"/>
                </a:cubicBezTo>
                <a:cubicBezTo>
                  <a:pt x="5885928" y="2682457"/>
                  <a:pt x="5885928" y="2682457"/>
                  <a:pt x="4830920" y="31774"/>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4" name="Group 13">
            <a:extLst>
              <a:ext uri="{FF2B5EF4-FFF2-40B4-BE49-F238E27FC236}">
                <a16:creationId xmlns:a16="http://schemas.microsoft.com/office/drawing/2014/main" id="{E8C5FC48-0A3C-4D6D-A0D5-EEE93213DB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00124"/>
            <a:chExt cx="1562267" cy="1172973"/>
          </a:xfrm>
        </p:grpSpPr>
        <p:sp>
          <p:nvSpPr>
            <p:cNvPr id="15" name="Freeform 5">
              <a:extLst>
                <a:ext uri="{FF2B5EF4-FFF2-40B4-BE49-F238E27FC236}">
                  <a16:creationId xmlns:a16="http://schemas.microsoft.com/office/drawing/2014/main" id="{DBBC336D-7E16-4EE1-90F2-8D9F2B618B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0199BE21-2D26-4357-8702-909F3621A3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6" name="Espaço Reservado para Conteúdo 5" descr="Diagrama&#10;&#10;Descrição gerada automaticamente">
            <a:extLst>
              <a:ext uri="{FF2B5EF4-FFF2-40B4-BE49-F238E27FC236}">
                <a16:creationId xmlns:a16="http://schemas.microsoft.com/office/drawing/2014/main" id="{A1A5DFD8-0363-87C0-5716-DE7CF425E5AE}"/>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682860" y="1836003"/>
            <a:ext cx="7478169" cy="3391373"/>
          </a:xfrm>
        </p:spPr>
      </p:pic>
      <p:pic>
        <p:nvPicPr>
          <p:cNvPr id="8" name="Imagem 7" descr="Uma imagem contendo Diagrama&#10;&#10;Descrição gerada automaticamente">
            <a:extLst>
              <a:ext uri="{FF2B5EF4-FFF2-40B4-BE49-F238E27FC236}">
                <a16:creationId xmlns:a16="http://schemas.microsoft.com/office/drawing/2014/main" id="{7365DE40-6FF1-B264-39ED-0E9B7D6DE7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0558" y="4798926"/>
            <a:ext cx="1243761" cy="1243761"/>
          </a:xfrm>
          <a:prstGeom prst="rect">
            <a:avLst/>
          </a:prstGeom>
        </p:spPr>
      </p:pic>
      <p:pic>
        <p:nvPicPr>
          <p:cNvPr id="5" name="Áudio 4">
            <a:hlinkClick r:id="" action="ppaction://media"/>
            <a:extLst>
              <a:ext uri="{FF2B5EF4-FFF2-40B4-BE49-F238E27FC236}">
                <a16:creationId xmlns:a16="http://schemas.microsoft.com/office/drawing/2014/main" id="{B6E98DFA-41D7-6BE8-9ED5-9EE252F2488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809934953"/>
      </p:ext>
    </p:extLst>
  </p:cSld>
  <p:clrMapOvr>
    <a:masterClrMapping/>
  </p:clrMapOvr>
  <mc:AlternateContent xmlns:mc="http://schemas.openxmlformats.org/markup-compatibility/2006">
    <mc:Choice xmlns:p14="http://schemas.microsoft.com/office/powerpoint/2010/main" Requires="p14">
      <p:transition spd="slow" p14:dur="2000" advTm="18771"/>
    </mc:Choice>
    <mc:Fallback>
      <p:transition spd="slow" advTm="187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494" x="3009900" y="6215063"/>
          <p14:tracePt t="742" x="4348163" y="6711950"/>
          <p14:tracePt t="743" x="4421188" y="6602413"/>
          <p14:tracePt t="747" x="4518025" y="6480175"/>
          <p14:tracePt t="752" x="4616450" y="6383338"/>
          <p14:tracePt t="756" x="4713288" y="6261100"/>
          <p14:tracePt t="760" x="4811713" y="6164263"/>
          <p14:tracePt t="764" x="4908550" y="6065838"/>
          <p14:tracePt t="769" x="4981575" y="5981700"/>
          <p14:tracePt t="773" x="5078413" y="5883275"/>
          <p14:tracePt t="776" x="5151438" y="5810250"/>
          <p14:tracePt t="780" x="5224463" y="5737225"/>
          <p14:tracePt t="784" x="5286375" y="5664200"/>
          <p14:tracePt t="789" x="5359400" y="5603875"/>
          <p14:tracePt t="792" x="5408613" y="5530850"/>
          <p14:tracePt t="796" x="5481638" y="5481638"/>
          <p14:tracePt t="800" x="5529263" y="5432425"/>
          <p14:tracePt t="804" x="5554663" y="5372100"/>
          <p14:tracePt t="808" x="5591175" y="5311775"/>
          <p14:tracePt t="812" x="5614988" y="5273675"/>
          <p14:tracePt t="816" x="5651500" y="5237163"/>
          <p14:tracePt t="820" x="5664200" y="5213350"/>
          <p14:tracePt t="824" x="5675313" y="5164138"/>
          <p14:tracePt t="829" x="5688013" y="5127625"/>
          <p14:tracePt t="831" x="5700713" y="5067300"/>
          <p14:tracePt t="836" x="5711825" y="5018088"/>
          <p14:tracePt t="840" x="5737225" y="4981575"/>
          <p14:tracePt t="844" x="5748338" y="4921250"/>
          <p14:tracePt t="848" x="5748338" y="4872038"/>
          <p14:tracePt t="852" x="5761038" y="4811713"/>
          <p14:tracePt t="856" x="5761038" y="4775200"/>
          <p14:tracePt t="860" x="5773738" y="4714875"/>
          <p14:tracePt t="864" x="5797550" y="4652963"/>
          <p14:tracePt t="868" x="5810250" y="4592638"/>
          <p14:tracePt t="873" x="5834063" y="4556125"/>
          <p14:tracePt t="876" x="5846763" y="4506913"/>
          <p14:tracePt t="880" x="5846763" y="4470400"/>
          <p14:tracePt t="884" x="5870575" y="4421188"/>
          <p14:tracePt t="887" x="5870575" y="4384675"/>
          <p14:tracePt t="892" x="5883275" y="4360863"/>
          <p14:tracePt t="896" x="5883275" y="4311650"/>
          <p14:tracePt t="900" x="5894388" y="4275138"/>
          <p14:tracePt t="904" x="5894388" y="4251325"/>
          <p14:tracePt t="908" x="5907088" y="4214813"/>
          <p14:tracePt t="912" x="5907088" y="4191000"/>
          <p14:tracePt t="916" x="5907088" y="4165600"/>
          <p14:tracePt t="921" x="5907088" y="4141788"/>
          <p14:tracePt t="924" x="5907088" y="4105275"/>
          <p14:tracePt t="928" x="5919788" y="4056063"/>
          <p14:tracePt t="932" x="5919788" y="4019550"/>
          <p14:tracePt t="937" x="5919788" y="3983038"/>
          <p14:tracePt t="940" x="5919788" y="3946525"/>
          <p14:tracePt t="944" x="5907088" y="3922713"/>
          <p14:tracePt t="948" x="5870575" y="3886200"/>
          <p14:tracePt t="952" x="5846763" y="3860800"/>
          <p14:tracePt t="957" x="5834063" y="3836988"/>
          <p14:tracePt t="960" x="5821363" y="3824288"/>
          <p14:tracePt t="964" x="5810250" y="3813175"/>
          <p14:tracePt t="969" x="5797550" y="3813175"/>
          <p14:tracePt t="973" x="5797550" y="3800475"/>
          <p14:tracePt t="976" x="5797550" y="3787775"/>
          <p14:tracePt t="980" x="5784850" y="3776663"/>
          <p14:tracePt t="989" x="5773738" y="3776663"/>
          <p14:tracePt t="992" x="5761038" y="3776663"/>
          <p14:tracePt t="996" x="5748338" y="3776663"/>
          <p14:tracePt t="1000" x="5737225" y="3776663"/>
          <p14:tracePt t="1005" x="5711825" y="3776663"/>
          <p14:tracePt t="1008" x="5688013" y="3776663"/>
          <p14:tracePt t="1012" x="5664200" y="3776663"/>
          <p14:tracePt t="1015" x="5638800" y="3787775"/>
          <p14:tracePt t="1020" x="5627688" y="3800475"/>
          <p14:tracePt t="1024" x="5602288" y="3824288"/>
          <p14:tracePt t="1028" x="5565775" y="3849688"/>
          <p14:tracePt t="1032" x="5529263" y="3886200"/>
          <p14:tracePt t="1037" x="5481638" y="3922713"/>
          <p14:tracePt t="1040" x="5445125" y="3959225"/>
          <p14:tracePt t="1044" x="5395913" y="3995738"/>
          <p14:tracePt t="1048" x="5346700" y="4043363"/>
          <p14:tracePt t="1053" x="5297488" y="4117975"/>
          <p14:tracePt t="1058" x="5249863" y="4178300"/>
          <p14:tracePt t="1060" x="5200650" y="4251325"/>
          <p14:tracePt t="1064" x="5140325" y="4311650"/>
          <p14:tracePt t="1068" x="5091113" y="4410075"/>
          <p14:tracePt t="1073" x="5041900" y="4470400"/>
          <p14:tracePt t="1076" x="5005388" y="4519613"/>
          <p14:tracePt t="1080" x="4994275" y="4543425"/>
          <p14:tracePt t="1085" x="4968875" y="4592638"/>
          <p14:tracePt t="1089" x="4957763" y="4629150"/>
          <p14:tracePt t="1092" x="4921250" y="4689475"/>
          <p14:tracePt t="1096" x="4884738" y="4811713"/>
          <p14:tracePt t="1100" x="4872038" y="4897438"/>
          <p14:tracePt t="1104" x="4835525" y="5006975"/>
          <p14:tracePt t="1108" x="4811713" y="5091113"/>
          <p14:tracePt t="1112" x="4811713" y="5189538"/>
          <p14:tracePt t="1116" x="4811713" y="5249863"/>
          <p14:tracePt t="1121" x="4811713" y="5335588"/>
          <p14:tracePt t="1124" x="4811713" y="5384800"/>
          <p14:tracePt t="1128" x="4811713" y="5432425"/>
          <p14:tracePt t="1131" x="4848225" y="5494338"/>
          <p14:tracePt t="1137" x="4872038" y="5541963"/>
          <p14:tracePt t="1140" x="4908550" y="5603875"/>
          <p14:tracePt t="1144" x="4957763" y="5640388"/>
          <p14:tracePt t="1148" x="4981575" y="5688013"/>
          <p14:tracePt t="1153" x="5030788" y="5737225"/>
          <p14:tracePt t="1157" x="5067300" y="5749925"/>
          <p14:tracePt t="1160" x="5127625" y="5761038"/>
          <p14:tracePt t="1164" x="5176838" y="5761038"/>
          <p14:tracePt t="1168" x="5224463" y="5761038"/>
          <p14:tracePt t="1173" x="5286375" y="5749925"/>
          <p14:tracePt t="1176" x="5334000" y="5724525"/>
          <p14:tracePt t="1180" x="5370513" y="5724525"/>
          <p14:tracePt t="1185" x="5419725" y="5713413"/>
          <p14:tracePt t="1188" x="5481638" y="5700713"/>
          <p14:tracePt t="1192" x="5518150" y="5676900"/>
          <p14:tracePt t="1196" x="5578475" y="5640388"/>
          <p14:tracePt t="1200" x="5627688" y="5614988"/>
          <p14:tracePt t="1204" x="5675313" y="5578475"/>
          <p14:tracePt t="1208" x="5711825" y="5554663"/>
          <p14:tracePt t="1212" x="5773738" y="5518150"/>
          <p14:tracePt t="1216" x="5846763" y="5468938"/>
          <p14:tracePt t="1221" x="5907088" y="5421313"/>
          <p14:tracePt t="1224" x="6003925" y="5359400"/>
          <p14:tracePt t="1228" x="6065838" y="5311775"/>
          <p14:tracePt t="1232" x="6138863" y="5262563"/>
          <p14:tracePt t="1237" x="6211888" y="5213350"/>
          <p14:tracePt t="1240" x="6272213" y="5164138"/>
          <p14:tracePt t="1244" x="6345238" y="5116513"/>
          <p14:tracePt t="1248" x="6407150" y="5054600"/>
          <p14:tracePt t="1253" x="6480175" y="5006975"/>
          <p14:tracePt t="1258" x="6527800" y="4970463"/>
          <p14:tracePt t="1260" x="6553200" y="4921250"/>
          <p14:tracePt t="1264" x="6577013" y="4872038"/>
          <p14:tracePt t="1268" x="6613525" y="4835525"/>
          <p14:tracePt t="1273" x="6637338" y="4787900"/>
          <p14:tracePt t="1276" x="6650038" y="4751388"/>
          <p14:tracePt t="1280" x="6662738" y="4725988"/>
          <p14:tracePt t="1284" x="6673850" y="4689475"/>
          <p14:tracePt t="1289" x="6686550" y="4678363"/>
          <p14:tracePt t="1292" x="6686550" y="4665663"/>
          <p14:tracePt t="1296" x="6699250" y="4629150"/>
          <p14:tracePt t="1300" x="6699250" y="4616450"/>
          <p14:tracePt t="1308" x="6699250" y="4603750"/>
          <p14:tracePt t="1312" x="6699250" y="4592638"/>
          <p14:tracePt t="1316" x="6699250" y="4579938"/>
          <p14:tracePt t="1320" x="6699250" y="4567238"/>
          <p14:tracePt t="1324" x="6699250" y="4556125"/>
          <p14:tracePt t="1328" x="6686550" y="4556125"/>
          <p14:tracePt t="1332" x="6673850" y="4543425"/>
          <p14:tracePt t="1337" x="6662738" y="4543425"/>
          <p14:tracePt t="1340" x="6662738" y="4530725"/>
          <p14:tracePt t="1344" x="6650038" y="4530725"/>
          <p14:tracePt t="1348" x="6637338" y="4530725"/>
          <p14:tracePt t="1353" x="6626225" y="4530725"/>
          <p14:tracePt t="1357" x="6600825" y="4530725"/>
          <p14:tracePt t="1360" x="6589713" y="4530725"/>
          <p14:tracePt t="1364" x="6577013" y="4543425"/>
          <p14:tracePt t="1368" x="6564313" y="4543425"/>
          <p14:tracePt t="1484" x="6564313" y="4556125"/>
          <p14:tracePt t="1488" x="6564313" y="4567238"/>
          <p14:tracePt t="1492" x="6564313" y="4592638"/>
          <p14:tracePt t="1496" x="6564313" y="4603750"/>
          <p14:tracePt t="1504" x="6564313" y="4616450"/>
          <p14:tracePt t="1508" x="6564313" y="4629150"/>
          <p14:tracePt t="1516" x="6577013" y="4640263"/>
          <p14:tracePt t="1521" x="6600825" y="4665663"/>
          <p14:tracePt t="1524" x="6626225" y="4665663"/>
          <p14:tracePt t="1528" x="6662738" y="4678363"/>
          <p14:tracePt t="1532" x="6699250" y="4678363"/>
          <p14:tracePt t="1537" x="6735763" y="4678363"/>
          <p14:tracePt t="1540" x="6783388" y="4678363"/>
          <p14:tracePt t="1544" x="6845300" y="4678363"/>
          <p14:tracePt t="1548" x="6894513" y="4678363"/>
          <p14:tracePt t="1553" x="6978650" y="4678363"/>
          <p14:tracePt t="1556" x="7064375" y="4678363"/>
          <p14:tracePt t="1560" x="7150100" y="4665663"/>
          <p14:tracePt t="1564" x="7259638" y="4629150"/>
          <p14:tracePt t="1568" x="7392988" y="4567238"/>
          <p14:tracePt t="1573" x="7539038" y="4483100"/>
          <p14:tracePt t="1576" x="7685088" y="4397375"/>
          <p14:tracePt t="1580" x="7843838" y="4337050"/>
          <p14:tracePt t="1584" x="7989888" y="4238625"/>
          <p14:tracePt t="1589" x="8148638" y="4154488"/>
          <p14:tracePt t="1592" x="8294688" y="4081463"/>
          <p14:tracePt t="1596" x="8440738" y="3995738"/>
          <p14:tracePt t="1600" x="8550275" y="3922713"/>
          <p14:tracePt t="1604" x="8672513" y="3836988"/>
          <p14:tracePt t="1608" x="8756650" y="3787775"/>
          <p14:tracePt t="1612" x="8829675" y="3727450"/>
          <p14:tracePt t="1616" x="8891588" y="3678238"/>
          <p14:tracePt t="1620" x="8939213" y="3654425"/>
          <p14:tracePt t="1624" x="8988425" y="3605213"/>
          <p14:tracePt t="1628" x="9013825" y="3568700"/>
          <p14:tracePt t="1632" x="9024938" y="3557588"/>
          <p14:tracePt t="1637" x="9037638" y="3532188"/>
          <p14:tracePt t="1641" x="9050338" y="3508375"/>
          <p14:tracePt t="1653" x="9061450" y="3398838"/>
          <p14:tracePt t="1657" x="9061450" y="3349625"/>
          <p14:tracePt t="1660" x="9061450" y="3325813"/>
          <p14:tracePt t="1664" x="9061450" y="3289300"/>
          <p14:tracePt t="1668" x="9061450" y="3263900"/>
          <p14:tracePt t="1673" x="9061450" y="3216275"/>
          <p14:tracePt t="1691" x="9061450" y="3021013"/>
          <p14:tracePt t="1692" x="9061450" y="2960688"/>
          <p14:tracePt t="1696" x="9061450" y="2898775"/>
          <p14:tracePt t="1700" x="9061450" y="2838450"/>
          <p14:tracePt t="1704" x="9061450" y="2789238"/>
          <p14:tracePt t="1708" x="9050338" y="2728913"/>
          <p14:tracePt t="1712" x="9050338" y="2679700"/>
          <p14:tracePt t="1715" x="9037638" y="2619375"/>
          <p14:tracePt t="1720" x="9001125" y="2557463"/>
          <p14:tracePt t="1724" x="8988425" y="2520950"/>
          <p14:tracePt t="1728" x="8951913" y="2447925"/>
          <p14:tracePt t="1732" x="8928100" y="2387600"/>
          <p14:tracePt t="1737" x="8891588" y="2327275"/>
          <p14:tracePt t="1740" x="8866188" y="2278063"/>
          <p14:tracePt t="1744" x="8829675" y="2217738"/>
          <p14:tracePt t="1748" x="8793163" y="2155825"/>
          <p14:tracePt t="1753" x="8769350" y="2106613"/>
          <p14:tracePt t="1756" x="8745538" y="2070100"/>
          <p14:tracePt t="1760" x="8709025" y="2033588"/>
          <p14:tracePt t="1764" x="8672513" y="2009775"/>
          <p14:tracePt t="1768" x="8636000" y="1960563"/>
          <p14:tracePt t="1773" x="8599488" y="1924050"/>
          <p14:tracePt t="1776" x="8526463" y="1887538"/>
          <p14:tracePt t="1780" x="8489950" y="1863725"/>
          <p14:tracePt t="1784" x="8440738" y="1814513"/>
          <p14:tracePt t="1788" x="8380413" y="1778000"/>
          <p14:tracePt t="1792" x="8355013" y="1754188"/>
          <p14:tracePt t="1796" x="8307388" y="1704975"/>
          <p14:tracePt t="1800" x="8258175" y="1681163"/>
          <p14:tracePt t="1804" x="8232775" y="1668463"/>
          <p14:tracePt t="1808" x="8172450" y="1657350"/>
          <p14:tracePt t="1811" x="8135938" y="1620838"/>
          <p14:tracePt t="1815" x="8086725" y="1608138"/>
          <p14:tracePt t="1820" x="8026400" y="1584325"/>
          <p14:tracePt t="1824" x="7966075" y="1558925"/>
          <p14:tracePt t="1828" x="7880350" y="1558925"/>
          <p14:tracePt t="1832" x="7807325" y="1546225"/>
          <p14:tracePt t="1837" x="7721600" y="1546225"/>
          <p14:tracePt t="1840" x="7637463" y="1535113"/>
          <p14:tracePt t="1844" x="7526338" y="1535113"/>
          <p14:tracePt t="1847" x="7453313" y="1535113"/>
          <p14:tracePt t="1852" x="7343775" y="1535113"/>
          <p14:tracePt t="1856" x="7234238" y="1535113"/>
          <p14:tracePt t="1860" x="7124700" y="1558925"/>
          <p14:tracePt t="1864" x="7040563" y="1558925"/>
          <p14:tracePt t="1868" x="6942138" y="1571625"/>
          <p14:tracePt t="1873" x="6858000" y="1595438"/>
          <p14:tracePt t="1876" x="6735763" y="1631950"/>
          <p14:tracePt t="1880" x="6650038" y="1644650"/>
          <p14:tracePt t="1884" x="6564313" y="1657350"/>
          <p14:tracePt t="1890" x="6516688" y="1681163"/>
          <p14:tracePt t="1892" x="6430963" y="1693863"/>
          <p14:tracePt t="1896" x="6370638" y="1704975"/>
          <p14:tracePt t="1900" x="6308725" y="1717675"/>
          <p14:tracePt t="1904" x="6261100" y="1741488"/>
          <p14:tracePt t="1908" x="6199188" y="1754188"/>
          <p14:tracePt t="1911" x="6138863" y="1790700"/>
          <p14:tracePt t="1916" x="6089650" y="1803400"/>
          <p14:tracePt t="1920" x="6029325" y="1827213"/>
          <p14:tracePt t="1924" x="5992813" y="1839913"/>
          <p14:tracePt t="1928" x="5930900" y="1863725"/>
          <p14:tracePt t="1932" x="5883275" y="1887538"/>
          <p14:tracePt t="1936" x="5821363" y="1924050"/>
          <p14:tracePt t="1943" x="5761038" y="1973263"/>
          <p14:tracePt t="1943" x="5688013" y="1997075"/>
          <p14:tracePt t="1948" x="5627688" y="2058988"/>
          <p14:tracePt t="1952" x="5554663" y="2106613"/>
          <p14:tracePt t="1957" x="5492750" y="2155825"/>
          <p14:tracePt t="1960" x="5445125" y="2217738"/>
          <p14:tracePt t="1964" x="5395913" y="2265363"/>
          <p14:tracePt t="1968" x="5322888" y="2314575"/>
          <p14:tracePt t="1976" x="5224463" y="2436813"/>
          <p14:tracePt t="1979" x="5200650" y="2473325"/>
          <p14:tracePt t="1984" x="5151438" y="2533650"/>
          <p14:tracePt t="1990" x="5103813" y="2582863"/>
          <p14:tracePt t="1992" x="5078413" y="2643188"/>
          <p14:tracePt t="1996" x="5067300" y="2703513"/>
          <p14:tracePt t="2000" x="5030788" y="2776538"/>
          <p14:tracePt t="2004" x="5018088" y="2838450"/>
          <p14:tracePt t="2008" x="4994275" y="2898775"/>
          <p14:tracePt t="2012" x="4981575" y="2947988"/>
          <p14:tracePt t="2015" x="4968875" y="3008313"/>
          <p14:tracePt t="2020" x="4957763" y="3070225"/>
          <p14:tracePt t="2024" x="4932363" y="3154363"/>
          <p14:tracePt t="2028" x="4921250" y="3216275"/>
          <p14:tracePt t="2032" x="4908550" y="3276600"/>
          <p14:tracePt t="2037" x="4908550" y="3336925"/>
          <p14:tracePt t="2040" x="4908550" y="3373438"/>
          <p14:tracePt t="2044" x="4908550" y="3422650"/>
          <p14:tracePt t="2048" x="4908550" y="3484563"/>
          <p14:tracePt t="2052" x="4908550" y="3521075"/>
          <p14:tracePt t="2056" x="4908550" y="3581400"/>
          <p14:tracePt t="2060" x="4908550" y="3641725"/>
          <p14:tracePt t="2063" x="4908550" y="3678238"/>
          <p14:tracePt t="2067" x="4921250" y="3703638"/>
          <p14:tracePt t="2073" x="4932363" y="3751263"/>
          <p14:tracePt t="2076" x="4932363" y="3787775"/>
          <p14:tracePt t="2079" x="4945063" y="3813175"/>
          <p14:tracePt t="2084" x="4968875" y="3860800"/>
          <p14:tracePt t="2090" x="4981575" y="3897313"/>
          <p14:tracePt t="2092" x="5005388" y="3970338"/>
          <p14:tracePt t="2096" x="5030788" y="4019550"/>
          <p14:tracePt t="2100" x="5054600" y="4068763"/>
          <p14:tracePt t="2104" x="5078413" y="4117975"/>
          <p14:tracePt t="2108" x="5127625" y="4154488"/>
          <p14:tracePt t="2112" x="5200650" y="4202113"/>
          <p14:tracePt t="2116" x="5260975" y="4238625"/>
          <p14:tracePt t="2121" x="5322888" y="4275138"/>
          <p14:tracePt t="2124" x="5419725" y="4324350"/>
          <p14:tracePt t="2128" x="5505450" y="4397375"/>
          <p14:tracePt t="2132" x="5602288" y="4457700"/>
          <p14:tracePt t="2137" x="5688013" y="4530725"/>
          <p14:tracePt t="2140" x="5834063" y="4592638"/>
          <p14:tracePt t="2144" x="5943600" y="4652963"/>
          <p14:tracePt t="2148" x="6115050" y="4689475"/>
          <p14:tracePt t="2153" x="6272213" y="4725988"/>
          <p14:tracePt t="2158" x="6430963" y="4775200"/>
          <p14:tracePt t="2159" x="6600825" y="4835525"/>
          <p14:tracePt t="2164" x="6759575" y="4897438"/>
          <p14:tracePt t="2167" x="6942138" y="4933950"/>
          <p14:tracePt t="2174" x="7124700" y="4957763"/>
          <p14:tracePt t="2176" x="7307263" y="4970463"/>
          <p14:tracePt t="2180" x="7502525" y="4970463"/>
          <p14:tracePt t="2184" x="7661275" y="4945063"/>
          <p14:tracePt t="2190" x="7820025" y="4908550"/>
          <p14:tracePt t="2192" x="7977188" y="4872038"/>
          <p14:tracePt t="2196" x="8112125" y="4848225"/>
          <p14:tracePt t="2200" x="8245475" y="4811713"/>
          <p14:tracePt t="2204" x="8367713" y="4775200"/>
          <p14:tracePt t="2208" x="8453438" y="4738688"/>
          <p14:tracePt t="2212" x="8562975" y="4678363"/>
          <p14:tracePt t="2216" x="8659813" y="4603750"/>
          <p14:tracePt t="2221" x="8732838" y="4530725"/>
          <p14:tracePt t="2224" x="8793163" y="4483100"/>
          <p14:tracePt t="2228" x="8878888" y="4384675"/>
          <p14:tracePt t="2232" x="8951913" y="4300538"/>
          <p14:tracePt t="2237" x="9024938" y="4202113"/>
          <p14:tracePt t="2240" x="9086850" y="4081463"/>
          <p14:tracePt t="2244" x="9134475" y="3995738"/>
          <p14:tracePt t="2248" x="9170988" y="3886200"/>
          <p14:tracePt t="2252" x="9196388" y="3776663"/>
          <p14:tracePt t="2256" x="9232900" y="3641725"/>
          <p14:tracePt t="2260" x="9244013" y="3508375"/>
          <p14:tracePt t="2264" x="9269413" y="3373438"/>
          <p14:tracePt t="2268" x="9293225" y="3227388"/>
          <p14:tracePt t="2274" x="9293225" y="3106738"/>
          <p14:tracePt t="2275" x="9293225" y="2971800"/>
          <p14:tracePt t="2280" x="9293225" y="2838450"/>
          <p14:tracePt t="2284" x="9293225" y="2703513"/>
          <p14:tracePt t="2288" x="9293225" y="2606675"/>
          <p14:tracePt t="2292" x="9280525" y="2497138"/>
          <p14:tracePt t="2296" x="9269413" y="2411413"/>
          <p14:tracePt t="2300" x="9244013" y="2327275"/>
          <p14:tracePt t="2304" x="9232900" y="2241550"/>
          <p14:tracePt t="2308" x="9196388" y="2155825"/>
          <p14:tracePt t="2313" x="9159875" y="2082800"/>
          <p14:tracePt t="2316" x="9134475" y="2022475"/>
          <p14:tracePt t="2320" x="9074150" y="1936750"/>
          <p14:tracePt t="2324" x="9024938" y="1839913"/>
          <p14:tracePt t="2328" x="8988425" y="1778000"/>
          <p14:tracePt t="2332" x="8939213" y="1704975"/>
          <p14:tracePt t="2337" x="8891588" y="1644650"/>
          <p14:tracePt t="2340" x="8829675" y="1546225"/>
          <p14:tracePt t="2344" x="8782050" y="1485900"/>
          <p14:tracePt t="2348" x="8756650" y="1436688"/>
          <p14:tracePt t="2353" x="8709025" y="1376363"/>
          <p14:tracePt t="2356" x="8636000" y="1339850"/>
          <p14:tracePt t="2360" x="8599488" y="1303338"/>
          <p14:tracePt t="2364" x="8526463" y="1243013"/>
          <p14:tracePt t="2368" x="8477250" y="1206500"/>
          <p14:tracePt t="2372" x="8416925" y="1133475"/>
          <p14:tracePt t="2376" x="8343900" y="1096963"/>
          <p14:tracePt t="2380" x="8281988" y="1047750"/>
          <p14:tracePt t="2384" x="8196263" y="1011238"/>
          <p14:tracePt t="2387" x="8099425" y="962025"/>
          <p14:tracePt t="2393" x="7989888" y="925513"/>
          <p14:tracePt t="2396" x="7904163" y="889000"/>
          <p14:tracePt t="2400" x="7783513" y="852488"/>
          <p14:tracePt t="2404" x="7697788" y="792163"/>
          <p14:tracePt t="2408" x="7588250" y="755650"/>
          <p14:tracePt t="2412" x="7466013" y="693738"/>
          <p14:tracePt t="2416" x="7356475" y="657225"/>
          <p14:tracePt t="2420" x="7234238" y="584200"/>
          <p14:tracePt t="2424" x="7150100" y="547688"/>
          <p14:tracePt t="2428" x="7064375" y="511175"/>
          <p14:tracePt t="2432" x="6978650" y="474663"/>
          <p14:tracePt t="2437" x="6869113" y="474663"/>
          <p14:tracePt t="2440" x="6808788" y="463550"/>
          <p14:tracePt t="2444" x="6772275" y="450850"/>
          <p14:tracePt t="2448" x="6735763" y="438150"/>
          <p14:tracePt t="2452" x="6710363" y="438150"/>
          <p14:tracePt t="2457" x="6699250" y="438150"/>
          <p14:tracePt t="2569" x="6686550" y="438150"/>
          <p14:tracePt t="2573" x="6673850" y="438150"/>
          <p14:tracePt t="2577" x="6662738" y="438150"/>
          <p14:tracePt t="2581" x="6637338" y="463550"/>
          <p14:tracePt t="2585" x="6613525" y="487363"/>
          <p14:tracePt t="2589" x="6577013" y="500063"/>
          <p14:tracePt t="2593" x="6540500" y="523875"/>
          <p14:tracePt t="2597" x="6516688" y="547688"/>
          <p14:tracePt t="2601" x="6467475" y="573088"/>
          <p14:tracePt t="2607" x="6443663" y="596900"/>
          <p14:tracePt t="2609" x="6370638" y="646113"/>
          <p14:tracePt t="2613" x="6334125" y="693738"/>
          <p14:tracePt t="2617" x="6284913" y="742950"/>
          <p14:tracePt t="2621" x="6235700" y="779463"/>
          <p14:tracePt t="2625" x="6199188" y="828675"/>
          <p14:tracePt t="2629" x="6138863" y="901700"/>
          <p14:tracePt t="2633" x="6076950" y="962025"/>
          <p14:tracePt t="2637" x="6003925" y="1035050"/>
          <p14:tracePt t="2641" x="5956300" y="1084263"/>
          <p14:tracePt t="2645" x="5894388" y="1133475"/>
          <p14:tracePt t="2649" x="5834063" y="1206500"/>
          <p14:tracePt t="2654" x="5773738" y="1254125"/>
          <p14:tracePt t="2657" x="5700713" y="1327150"/>
          <p14:tracePt t="2661" x="5627688" y="1389063"/>
          <p14:tracePt t="2665" x="5591175" y="1436688"/>
          <p14:tracePt t="2670" x="5505450" y="1535113"/>
          <p14:tracePt t="2674" x="5456238" y="1644650"/>
          <p14:tracePt t="2676" x="5383213" y="1741488"/>
          <p14:tracePt t="2681" x="5322888" y="1827213"/>
          <p14:tracePt t="2685" x="5249863" y="1900238"/>
          <p14:tracePt t="2691" x="5200650" y="1973263"/>
          <p14:tracePt t="2693" x="5151438" y="2033588"/>
          <p14:tracePt t="2697" x="5127625" y="2082800"/>
          <p14:tracePt t="2701" x="5078413" y="2106613"/>
          <p14:tracePt t="2706" x="5030788" y="2155825"/>
          <p14:tracePt t="2709" x="4994275" y="2205038"/>
          <p14:tracePt t="2713" x="4957763" y="2228850"/>
          <p14:tracePt t="2717" x="4921250" y="2278063"/>
          <p14:tracePt t="2720" x="4884738" y="2301875"/>
          <p14:tracePt t="2725" x="4859338" y="2327275"/>
          <p14:tracePt t="2729" x="4835525" y="2351088"/>
          <p14:tracePt t="2733" x="4822825" y="2363788"/>
          <p14:tracePt t="2737" x="4811713" y="2374900"/>
          <p14:tracePt t="2741" x="4799013" y="2387600"/>
          <p14:tracePt t="2745" x="4786313" y="2387600"/>
          <p14:tracePt t="2754" x="4786313" y="2400300"/>
          <p14:tracePt t="2801" x="4775200" y="2400300"/>
          <p14:tracePt t="2809" x="4749800" y="2400300"/>
          <p14:tracePt t="2813" x="4725988" y="2387600"/>
          <p14:tracePt t="2817" x="4713288" y="2363788"/>
          <p14:tracePt t="2820" x="4689475" y="2314575"/>
          <p14:tracePt t="2825" x="4652963" y="2254250"/>
          <p14:tracePt t="2829" x="4640263" y="2192338"/>
          <p14:tracePt t="2833" x="4603750" y="2106613"/>
          <p14:tracePt t="2838" x="4591050" y="2058988"/>
          <p14:tracePt t="2841" x="4554538" y="1997075"/>
          <p14:tracePt t="2845" x="4543425" y="1960563"/>
          <p14:tracePt t="2849" x="4530725" y="1936750"/>
          <p14:tracePt t="2854" x="4518025" y="1900238"/>
          <p14:tracePt t="2857" x="4506913" y="1900238"/>
          <p14:tracePt t="2861" x="4506913" y="1887538"/>
          <p14:tracePt t="2866" x="4506913" y="1876425"/>
          <p14:tracePt t="2869" x="4506913" y="1863725"/>
          <p14:tracePt t="2872" x="4494213" y="1863725"/>
          <p14:tracePt t="2881" x="4494213" y="1851025"/>
          <p14:tracePt t="2890" x="4494213" y="1839913"/>
          <p14:tracePt t="2897" x="4481513" y="1839913"/>
          <p14:tracePt t="2906" x="4470400" y="1839913"/>
          <p14:tracePt t="2941" x="4470400" y="1827213"/>
          <p14:tracePt t="2949" x="4470400" y="1814513"/>
          <p14:tracePt t="3034" x="4470400" y="1827213"/>
          <p14:tracePt t="3093" x="4470400" y="1839913"/>
          <p14:tracePt t="3102" x="4470400" y="1851025"/>
          <p14:tracePt t="3230" x="4470400" y="1863725"/>
          <p14:tracePt t="3237" x="4470400" y="1876425"/>
          <p14:tracePt t="3285" x="4481513" y="1876425"/>
          <p14:tracePt t="3334" x="4494213" y="1887538"/>
          <p14:tracePt t="3341" x="4506913" y="1887538"/>
          <p14:tracePt t="3349" x="4518025" y="1887538"/>
          <p14:tracePt t="3357" x="4530725" y="1887538"/>
          <p14:tracePt t="3361" x="4543425" y="1887538"/>
          <p14:tracePt t="3369" x="4554538" y="1887538"/>
          <p14:tracePt t="3381" x="4554538" y="1900238"/>
          <p14:tracePt t="3390" x="4554538" y="1912938"/>
          <p14:tracePt t="3406" x="4567238" y="1912938"/>
          <p14:tracePt t="3413" x="4567238" y="1924050"/>
          <p14:tracePt t="3417" x="4579938" y="1924050"/>
          <p14:tracePt t="3421" x="4579938" y="1936750"/>
          <p14:tracePt t="3425" x="4591050" y="1936750"/>
          <p14:tracePt t="3429" x="4603750" y="1949450"/>
          <p14:tracePt t="3433" x="4616450" y="1949450"/>
          <p14:tracePt t="3437" x="4627563" y="1960563"/>
          <p14:tracePt t="3441" x="4627563" y="1973263"/>
          <p14:tracePt t="3445" x="4640263" y="1973263"/>
          <p14:tracePt t="3449" x="4640263" y="1985963"/>
          <p14:tracePt t="3454" x="4640263" y="1997075"/>
          <p14:tracePt t="3457" x="4640263" y="2022475"/>
          <p14:tracePt t="3465" x="4652963" y="2046288"/>
          <p14:tracePt t="3470" x="4652963" y="2058988"/>
          <p14:tracePt t="3473" x="4665663" y="2070100"/>
          <p14:tracePt t="3477" x="4665663" y="2082800"/>
          <p14:tracePt t="3481" x="4665663" y="2106613"/>
          <p14:tracePt t="3485" x="4665663" y="2132013"/>
          <p14:tracePt t="3489" x="4665663" y="2143125"/>
          <p14:tracePt t="3493" x="4676775" y="2155825"/>
          <p14:tracePt t="3497" x="4676775" y="2168525"/>
          <p14:tracePt t="3501" x="4689475" y="2179638"/>
          <p14:tracePt t="3509" x="4689475" y="2192338"/>
          <p14:tracePt t="3513" x="4689475" y="2205038"/>
          <p14:tracePt t="3522" x="4689475" y="2217738"/>
          <p14:tracePt t="3553" x="4689475" y="2228850"/>
          <p14:tracePt t="3557" x="4689475" y="2241550"/>
          <p14:tracePt t="3561" x="4689475" y="2254250"/>
          <p14:tracePt t="3577" x="4676775" y="2278063"/>
          <p14:tracePt t="3581" x="4640263" y="2301875"/>
          <p14:tracePt t="3585" x="4616450" y="2351088"/>
          <p14:tracePt t="3590" x="4603750" y="2400300"/>
          <p14:tracePt t="3593" x="4591050" y="2400300"/>
          <p14:tracePt t="3597" x="4579938" y="2411413"/>
          <p14:tracePt t="3606" x="4567238" y="2424113"/>
          <p14:tracePt t="3609" x="4554538" y="2436813"/>
          <p14:tracePt t="3613" x="4554538" y="2447925"/>
          <p14:tracePt t="3617" x="4543425" y="2460625"/>
          <p14:tracePt t="3623" x="4530725" y="2484438"/>
          <p14:tracePt t="3625" x="4530725" y="2509838"/>
          <p14:tracePt t="3629" x="4518025" y="2520950"/>
          <p14:tracePt t="3633" x="4506913" y="2546350"/>
          <p14:tracePt t="3637" x="4494213" y="2557463"/>
          <p14:tracePt t="3641" x="4494213" y="2570163"/>
          <p14:tracePt t="3645" x="4481513" y="2582863"/>
          <p14:tracePt t="3649" x="4470400" y="2606675"/>
          <p14:tracePt t="3654" x="4433888" y="2630488"/>
          <p14:tracePt t="3657" x="4421188" y="2655888"/>
          <p14:tracePt t="3661" x="4408488" y="2679700"/>
          <p14:tracePt t="3665" x="4408488" y="2703513"/>
          <p14:tracePt t="3670" x="4408488" y="2728913"/>
          <p14:tracePt t="3673" x="4397375" y="2765425"/>
          <p14:tracePt t="3677" x="4397375" y="2801938"/>
          <p14:tracePt t="3690" x="4384675" y="2911475"/>
          <p14:tracePt t="3693" x="4384675" y="2947988"/>
          <p14:tracePt t="3698" x="4384675" y="2984500"/>
          <p14:tracePt t="3701" x="4384675" y="3008313"/>
          <p14:tracePt t="3705" x="4384675" y="3044825"/>
          <p14:tracePt t="3709" x="4384675" y="3070225"/>
          <p14:tracePt t="3713" x="4384675" y="3094038"/>
          <p14:tracePt t="3717" x="4384675" y="3117850"/>
          <p14:tracePt t="3723" x="4397375" y="3143250"/>
          <p14:tracePt t="3725" x="4408488" y="3179763"/>
          <p14:tracePt t="3729" x="4408488" y="3216275"/>
          <p14:tracePt t="3732" x="4421188" y="3263900"/>
          <p14:tracePt t="3737" x="4445000" y="3313113"/>
          <p14:tracePt t="3741" x="4457700" y="3362325"/>
          <p14:tracePt t="3745" x="4470400" y="3409950"/>
          <p14:tracePt t="3749" x="4494213" y="3448050"/>
          <p14:tracePt t="3754" x="4530725" y="3495675"/>
          <p14:tracePt t="3757" x="4554538" y="3532188"/>
          <p14:tracePt t="3761" x="4591050" y="3594100"/>
          <p14:tracePt t="3765" x="4616450" y="3641725"/>
          <p14:tracePt t="3769" x="4652963" y="3703638"/>
          <p14:tracePt t="3773" x="4676775" y="3751263"/>
          <p14:tracePt t="3777" x="4702175" y="3787775"/>
          <p14:tracePt t="3781" x="4738688" y="3836988"/>
          <p14:tracePt t="3785" x="4749800" y="3897313"/>
          <p14:tracePt t="3789" x="4775200" y="3922713"/>
          <p14:tracePt t="3793" x="4811713" y="3946525"/>
          <p14:tracePt t="3797" x="4835525" y="3959225"/>
          <p14:tracePt t="3801" x="4848225" y="3970338"/>
          <p14:tracePt t="3807" x="4859338" y="3995738"/>
          <p14:tracePt t="3809" x="4872038" y="4043363"/>
          <p14:tracePt t="3813" x="4872038" y="4068763"/>
          <p14:tracePt t="3817" x="4884738" y="4092575"/>
          <p14:tracePt t="3820" x="4895850" y="4117975"/>
          <p14:tracePt t="3825" x="4895850" y="4141788"/>
          <p14:tracePt t="3829" x="4908550" y="4154488"/>
          <p14:tracePt t="3833" x="4908550" y="4165600"/>
          <p14:tracePt t="3837" x="4921250" y="4178300"/>
          <p14:tracePt t="3845" x="4932363" y="4191000"/>
          <p14:tracePt t="3849" x="4932363" y="4202113"/>
          <p14:tracePt t="3854" x="4932363" y="4214813"/>
          <p14:tracePt t="3857" x="4945063" y="4227513"/>
          <p14:tracePt t="3861" x="4945063" y="4238625"/>
          <p14:tracePt t="3865" x="4957763" y="4238625"/>
          <p14:tracePt t="4037" x="4957763" y="4251325"/>
          <p14:tracePt t="4041" x="4968875" y="4251325"/>
          <p14:tracePt t="4045" x="4981575" y="4251325"/>
          <p14:tracePt t="4049" x="4994275" y="4251325"/>
          <p14:tracePt t="4053" x="5005388" y="4251325"/>
          <p14:tracePt t="4057" x="5005388" y="4264025"/>
          <p14:tracePt t="4061" x="5018088" y="4264025"/>
          <p14:tracePt t="4066" x="5030788" y="4275138"/>
          <p14:tracePt t="4070" x="5041900" y="4275138"/>
          <p14:tracePt t="4073" x="5054600" y="4287838"/>
          <p14:tracePt t="4077" x="5078413" y="4300538"/>
          <p14:tracePt t="4081" x="5103813" y="4311650"/>
          <p14:tracePt t="4085" x="5114925" y="4324350"/>
          <p14:tracePt t="4090" x="5140325" y="4337050"/>
          <p14:tracePt t="4093" x="5164138" y="4348163"/>
          <p14:tracePt t="4097" x="5187950" y="4360863"/>
          <p14:tracePt t="4101" x="5213350" y="4397375"/>
          <p14:tracePt t="4107" x="5260975" y="4410075"/>
          <p14:tracePt t="4108" x="5286375" y="4433888"/>
          <p14:tracePt t="4112" x="5346700" y="4446588"/>
          <p14:tracePt t="4117" x="5408613" y="4470400"/>
          <p14:tracePt t="4121" x="5468938" y="4483100"/>
          <p14:tracePt t="4125" x="5554663" y="4494213"/>
          <p14:tracePt t="4129" x="5664200" y="4494213"/>
          <p14:tracePt t="4133" x="5748338" y="4530725"/>
          <p14:tracePt t="4137" x="5857875" y="4556125"/>
          <p14:tracePt t="4141" x="5967413" y="4567238"/>
          <p14:tracePt t="4145" x="6076950" y="4592638"/>
          <p14:tracePt t="4149" x="6211888" y="4592638"/>
          <p14:tracePt t="4154" x="6308725" y="4592638"/>
          <p14:tracePt t="4157" x="6443663" y="4592638"/>
          <p14:tracePt t="4161" x="6577013" y="4592638"/>
          <p14:tracePt t="4165" x="6673850" y="4592638"/>
          <p14:tracePt t="4169" x="6783388" y="4592638"/>
          <p14:tracePt t="4173" x="6894513" y="4603750"/>
          <p14:tracePt t="4177" x="7004050" y="4603750"/>
          <p14:tracePt t="4181" x="7088188" y="4616450"/>
          <p14:tracePt t="4185" x="7186613" y="4616450"/>
          <p14:tracePt t="4189" x="7270750" y="4616450"/>
          <p14:tracePt t="4193" x="7332663" y="4616450"/>
          <p14:tracePt t="4197" x="7405688" y="4616450"/>
          <p14:tracePt t="4201" x="7453313" y="4603750"/>
          <p14:tracePt t="4206" x="7489825" y="4592638"/>
          <p14:tracePt t="4209" x="7539038" y="4556125"/>
          <p14:tracePt t="4213" x="7564438" y="4543425"/>
          <p14:tracePt t="4217" x="7575550" y="4530725"/>
          <p14:tracePt t="4221" x="7600950" y="4519613"/>
          <p14:tracePt t="4224" x="7612063" y="4506913"/>
          <p14:tracePt t="4233" x="7624763" y="4506913"/>
          <p14:tracePt t="4237" x="7624763" y="4494213"/>
          <p14:tracePt t="4245" x="7624763" y="4483100"/>
          <p14:tracePt t="4249" x="7624763" y="4457700"/>
          <p14:tracePt t="4254" x="7624763" y="4446588"/>
          <p14:tracePt t="4257" x="7624763" y="4433888"/>
          <p14:tracePt t="4261" x="7624763" y="4410075"/>
          <p14:tracePt t="4265" x="7624763" y="4384675"/>
          <p14:tracePt t="4269" x="7624763" y="4360863"/>
          <p14:tracePt t="4273" x="7624763" y="4324350"/>
          <p14:tracePt t="4277" x="7624763" y="4275138"/>
          <p14:tracePt t="4281" x="7624763" y="4251325"/>
          <p14:tracePt t="4285" x="7624763" y="4214813"/>
          <p14:tracePt t="4290" x="7624763" y="4154488"/>
          <p14:tracePt t="4293" x="7624763" y="4092575"/>
          <p14:tracePt t="4297" x="7624763" y="4056063"/>
          <p14:tracePt t="4301" x="7624763" y="3995738"/>
          <p14:tracePt t="4306" x="7624763" y="3946525"/>
          <p14:tracePt t="4309" x="7624763" y="3910013"/>
          <p14:tracePt t="4313" x="7624763" y="3849688"/>
          <p14:tracePt t="4317" x="7624763" y="3787775"/>
          <p14:tracePt t="4321" x="7624763" y="3751263"/>
          <p14:tracePt t="4325" x="7624763" y="3714750"/>
          <p14:tracePt t="4329" x="7612063" y="3678238"/>
          <p14:tracePt t="4333" x="7612063" y="3654425"/>
          <p14:tracePt t="4337" x="7600950" y="3630613"/>
          <p14:tracePt t="4341" x="7600950" y="3605213"/>
          <p14:tracePt t="4345" x="7575550" y="3581400"/>
          <p14:tracePt t="4349" x="7575550" y="3568700"/>
          <p14:tracePt t="4354" x="7575550" y="3544888"/>
          <p14:tracePt t="4357" x="7564438" y="3532188"/>
          <p14:tracePt t="4361" x="7564438" y="3508375"/>
          <p14:tracePt t="4366" x="7564438" y="3495675"/>
          <p14:tracePt t="4369" x="7551738" y="3471863"/>
          <p14:tracePt t="4373" x="7551738" y="3459163"/>
          <p14:tracePt t="4378" x="7539038" y="3448050"/>
          <p14:tracePt t="4381" x="7526338" y="3448050"/>
          <p14:tracePt t="4385" x="7515225" y="3448050"/>
          <p14:tracePt t="4390" x="7502525" y="3435350"/>
          <p14:tracePt t="4393" x="7489825" y="3422650"/>
          <p14:tracePt t="4397" x="7489825" y="3409950"/>
          <p14:tracePt t="4401" x="7489825" y="3398838"/>
          <p14:tracePt t="4406" x="7478713" y="3398838"/>
          <p14:tracePt t="4413" x="7466013" y="3398838"/>
          <p14:tracePt t="4422" x="7453313" y="3398838"/>
          <p14:tracePt t="4429" x="7442200" y="3398838"/>
          <p14:tracePt t="4457" x="7429500" y="3386138"/>
          <p14:tracePt t="4461" x="7429500" y="3373438"/>
          <p14:tracePt t="4465" x="7416800" y="3362325"/>
          <p14:tracePt t="4469" x="7405688" y="3349625"/>
          <p14:tracePt t="4473" x="7392988" y="3336925"/>
          <p14:tracePt t="4477" x="7380288" y="3325813"/>
          <p14:tracePt t="4481" x="7369175" y="3325813"/>
          <p14:tracePt t="4485" x="7356475" y="3325813"/>
          <p14:tracePt t="4489" x="7332663" y="3313113"/>
          <p14:tracePt t="4493" x="7307263" y="3289300"/>
          <p14:tracePt t="4496" x="7283450" y="3263900"/>
          <p14:tracePt t="4501" x="7234238" y="3252788"/>
          <p14:tracePt t="4506" x="7210425" y="3240088"/>
          <p14:tracePt t="4509" x="7173913" y="3227388"/>
          <p14:tracePt t="4513" x="7124700" y="3216275"/>
          <p14:tracePt t="4517" x="7077075" y="3190875"/>
          <p14:tracePt t="4521" x="7040563" y="3179763"/>
          <p14:tracePt t="4525" x="6991350" y="3167063"/>
          <p14:tracePt t="4529" x="6942138" y="3154363"/>
          <p14:tracePt t="4533" x="6894513" y="3143250"/>
          <p14:tracePt t="4538" x="6858000" y="3143250"/>
          <p14:tracePt t="4542" x="6821488" y="3130550"/>
          <p14:tracePt t="4546" x="6796088" y="3130550"/>
          <p14:tracePt t="4550" x="6772275" y="3106738"/>
          <p14:tracePt t="4554" x="6759575" y="3106738"/>
          <p14:tracePt t="4558" x="6735763" y="3094038"/>
          <p14:tracePt t="4562" x="6723063" y="3094038"/>
          <p14:tracePt t="4566" x="6710363" y="3094038"/>
          <p14:tracePt t="4574" x="6699250" y="3081338"/>
          <p14:tracePt t="4578" x="6686550" y="3081338"/>
          <p14:tracePt t="4583" x="6673850" y="3081338"/>
          <p14:tracePt t="4587" x="6662738" y="3081338"/>
          <p14:tracePt t="4590" x="6650038" y="3081338"/>
          <p14:tracePt t="4594" x="6637338" y="3081338"/>
          <p14:tracePt t="4598" x="6626225" y="3081338"/>
          <p14:tracePt t="4607" x="6613525" y="3081338"/>
          <p14:tracePt t="4610" x="6589713" y="3081338"/>
          <p14:tracePt t="4614" x="6564313" y="3106738"/>
          <p14:tracePt t="4618" x="6516688" y="3130550"/>
          <p14:tracePt t="4623" x="6491288" y="3167063"/>
          <p14:tracePt t="4627" x="6480175" y="3167063"/>
          <p14:tracePt t="4630" x="6454775" y="3167063"/>
          <p14:tracePt t="4634" x="6443663" y="3179763"/>
          <p14:tracePt t="4640" x="6418263" y="3179763"/>
          <p14:tracePt t="4642" x="6418263" y="3190875"/>
          <p14:tracePt t="4645" x="6407150" y="3190875"/>
          <p14:tracePt t="4650" x="6381750" y="3190875"/>
          <p14:tracePt t="4654" x="6370638" y="3203575"/>
          <p14:tracePt t="4658" x="6345238" y="3216275"/>
          <p14:tracePt t="4662" x="6321425" y="3227388"/>
          <p14:tracePt t="4667" x="6308725" y="3240088"/>
          <p14:tracePt t="4670" x="6284913" y="3240088"/>
          <p14:tracePt t="4674" x="6272213" y="3240088"/>
          <p14:tracePt t="4678" x="6261100" y="3252788"/>
          <p14:tracePt t="4683" x="6235700" y="3252788"/>
          <p14:tracePt t="4688" x="6224588" y="3263900"/>
          <p14:tracePt t="4691" x="6211888" y="3263900"/>
          <p14:tracePt t="4693" x="6188075" y="3263900"/>
          <p14:tracePt t="4697" x="6175375" y="3263900"/>
          <p14:tracePt t="4702" x="6162675" y="3263900"/>
          <p14:tracePt t="4708" x="6151563" y="3276600"/>
          <p14:tracePt t="4714" x="6138863" y="3289300"/>
          <p14:tracePt t="4718" x="6126163" y="3300413"/>
          <p14:tracePt t="4723" x="6115050" y="3313113"/>
          <p14:tracePt t="4726" x="6102350" y="3325813"/>
          <p14:tracePt t="4730" x="6089650" y="3325813"/>
          <p14:tracePt t="4734" x="6076950" y="3325813"/>
          <p14:tracePt t="4739" x="6065838" y="3325813"/>
          <p14:tracePt t="4746" x="6053138" y="3325813"/>
          <p14:tracePt t="4751" x="6040438" y="3325813"/>
          <p14:tracePt t="4754" x="6029325" y="3325813"/>
          <p14:tracePt t="4758" x="6029325" y="3336925"/>
          <p14:tracePt t="4762" x="6016625" y="3336925"/>
          <p14:tracePt t="4766" x="6003925" y="3349625"/>
          <p14:tracePt t="4771" x="5992813" y="3349625"/>
          <p14:tracePt t="4774" x="5967413" y="3349625"/>
          <p14:tracePt t="4778" x="5956300" y="3362325"/>
          <p14:tracePt t="4782" x="5943600" y="3373438"/>
          <p14:tracePt t="4787" x="5930900" y="3386138"/>
          <p14:tracePt t="4790" x="5919788" y="3398838"/>
          <p14:tracePt t="4794" x="5894388" y="3398838"/>
          <p14:tracePt t="4798" x="5883275" y="3409950"/>
          <p14:tracePt t="4803" x="5883275" y="3422650"/>
          <p14:tracePt t="4806" x="5870575" y="3448050"/>
          <p14:tracePt t="4810" x="5846763" y="3471863"/>
          <p14:tracePt t="4814" x="5834063" y="3495675"/>
          <p14:tracePt t="4818" x="5821363" y="3521075"/>
          <p14:tracePt t="4822" x="5810250" y="3557588"/>
          <p14:tracePt t="4826" x="5797550" y="3594100"/>
          <p14:tracePt t="4830" x="5784850" y="3617913"/>
          <p14:tracePt t="4834" x="5784850" y="3667125"/>
          <p14:tracePt t="4838" x="5784850" y="3690938"/>
          <p14:tracePt t="4842" x="5784850" y="3727450"/>
          <p14:tracePt t="4846" x="5784850" y="3787775"/>
          <p14:tracePt t="4850" x="5784850" y="3824288"/>
          <p14:tracePt t="4854" x="5784850" y="3886200"/>
          <p14:tracePt t="4858" x="5784850" y="3946525"/>
          <p14:tracePt t="4862" x="5784850" y="4006850"/>
          <p14:tracePt t="4867" x="5784850" y="4056063"/>
          <p14:tracePt t="4871" x="5784850" y="4105275"/>
          <p14:tracePt t="4874" x="5810250" y="4154488"/>
          <p14:tracePt t="4877" x="5846763" y="4191000"/>
          <p14:tracePt t="4881" x="5870575" y="4238625"/>
          <p14:tracePt t="4887" x="5907088" y="4264025"/>
          <p14:tracePt t="4890" x="5930900" y="4311650"/>
          <p14:tracePt t="4894" x="5956300" y="4337050"/>
          <p14:tracePt t="4898" x="5980113" y="4348163"/>
          <p14:tracePt t="4903" x="6029325" y="4360863"/>
          <p14:tracePt t="4907" x="6053138" y="4360863"/>
          <p14:tracePt t="4909" x="6089650" y="4360863"/>
          <p14:tracePt t="4913" x="6115050" y="4360863"/>
          <p14:tracePt t="4918" x="6162675" y="4360863"/>
          <p14:tracePt t="4923" x="6188075" y="4360863"/>
          <p14:tracePt t="4926" x="6211888" y="4373563"/>
          <p14:tracePt t="4930" x="6235700" y="4410075"/>
          <p14:tracePt t="4934" x="6272213" y="4421188"/>
          <p14:tracePt t="4939" x="6308725" y="4433888"/>
          <p14:tracePt t="4942" x="6345238" y="4433888"/>
          <p14:tracePt t="4946" x="6381750" y="4446588"/>
          <p14:tracePt t="4950" x="6418263" y="4457700"/>
          <p14:tracePt t="4955" x="6467475" y="4470400"/>
          <p14:tracePt t="4958" x="6491288" y="4470400"/>
          <p14:tracePt t="4962" x="6527800" y="4483100"/>
          <p14:tracePt t="4966" x="6577013" y="4483100"/>
          <p14:tracePt t="4970" x="6613525" y="4483100"/>
          <p14:tracePt t="4974" x="6637338" y="4483100"/>
          <p14:tracePt t="4978" x="6686550" y="4483100"/>
          <p14:tracePt t="4983" x="6710363" y="4483100"/>
          <p14:tracePt t="4987" x="6735763" y="4470400"/>
          <p14:tracePt t="4990" x="6759575" y="4470400"/>
          <p14:tracePt t="4994" x="6796088" y="4457700"/>
          <p14:tracePt t="4998" x="6832600" y="4446588"/>
          <p14:tracePt t="5002" x="6869113" y="4410075"/>
          <p14:tracePt t="5007" x="6894513" y="4384675"/>
          <p14:tracePt t="5010" x="6942138" y="4373563"/>
          <p14:tracePt t="5014" x="6967538" y="4360863"/>
          <p14:tracePt t="5018" x="6991350" y="4337050"/>
          <p14:tracePt t="5024" x="7040563" y="4300538"/>
          <p14:tracePt t="5026" x="7088188" y="4275138"/>
          <p14:tracePt t="5030" x="7124700" y="4238625"/>
          <p14:tracePt t="5034" x="7150100" y="4214813"/>
          <p14:tracePt t="5038" x="7197725" y="4178300"/>
          <p14:tracePt t="5042" x="7223125" y="4141788"/>
          <p14:tracePt t="5046" x="7270750" y="4117975"/>
          <p14:tracePt t="5050" x="7296150" y="4068763"/>
          <p14:tracePt t="5054" x="7332663" y="4043363"/>
          <p14:tracePt t="5058" x="7343775" y="4019550"/>
          <p14:tracePt t="5062" x="7369175" y="3995738"/>
          <p14:tracePt t="5066" x="7380288" y="3959225"/>
          <p14:tracePt t="5071" x="7392988" y="3946525"/>
          <p14:tracePt t="5074" x="7416800" y="3910013"/>
          <p14:tracePt t="5078" x="7453313" y="3849688"/>
          <p14:tracePt t="5082" x="7466013" y="3813175"/>
          <p14:tracePt t="5087" x="7478713" y="3751263"/>
          <p14:tracePt t="5090" x="7489825" y="3740150"/>
          <p14:tracePt t="5094" x="7489825" y="3714750"/>
          <p14:tracePt t="5098" x="7502525" y="3690938"/>
          <p14:tracePt t="5103" x="7502525" y="3667125"/>
          <p14:tracePt t="5107" x="7515225" y="3630613"/>
          <p14:tracePt t="5114" x="7515225" y="3605213"/>
          <p14:tracePt t="5118" x="7515225" y="3594100"/>
          <p14:tracePt t="5123" x="7515225" y="3568700"/>
          <p14:tracePt t="5126" x="7515225" y="3544888"/>
          <p14:tracePt t="5130" x="7515225" y="3532188"/>
          <p14:tracePt t="5134" x="7515225" y="3508375"/>
          <p14:tracePt t="5138" x="7515225" y="3495675"/>
          <p14:tracePt t="5142" x="7515225" y="3471863"/>
          <p14:tracePt t="5146" x="7502525" y="3459163"/>
          <p14:tracePt t="5150" x="7502525" y="3448050"/>
          <p14:tracePt t="5155" x="7489825" y="3435350"/>
          <p14:tracePt t="5158" x="7489825" y="3422650"/>
          <p14:tracePt t="5162" x="7478713" y="3409950"/>
          <p14:tracePt t="5170" x="7466013" y="3409950"/>
          <p14:tracePt t="5174" x="7453313" y="3409950"/>
          <p14:tracePt t="5178" x="7442200" y="3398838"/>
          <p14:tracePt t="5182" x="7416800" y="3398838"/>
          <p14:tracePt t="5187" x="7405688" y="3386138"/>
          <p14:tracePt t="5190" x="7380288" y="3373438"/>
          <p14:tracePt t="5194" x="7343775" y="3362325"/>
          <p14:tracePt t="5198" x="7296150" y="3336925"/>
          <p14:tracePt t="5202" x="7259638" y="3325813"/>
          <p14:tracePt t="5207" x="7197725" y="3325813"/>
          <p14:tracePt t="5210" x="7137400" y="3313113"/>
          <p14:tracePt t="5214" x="7077075" y="3313113"/>
          <p14:tracePt t="5218" x="7015163" y="3313113"/>
          <p14:tracePt t="5223" x="6967538" y="3313113"/>
          <p14:tracePt t="5226" x="6905625" y="3313113"/>
          <p14:tracePt t="5230" x="6845300" y="3313113"/>
          <p14:tracePt t="5234" x="6808788" y="3313113"/>
          <p14:tracePt t="5238" x="6759575" y="3313113"/>
          <p14:tracePt t="5242" x="6723063" y="3313113"/>
          <p14:tracePt t="5246" x="6673850" y="3313113"/>
          <p14:tracePt t="5250" x="6637338" y="3313113"/>
          <p14:tracePt t="5254" x="6589713" y="3313113"/>
          <p14:tracePt t="5258" x="6564313" y="3325813"/>
          <p14:tracePt t="5262" x="6540500" y="3325813"/>
          <p14:tracePt t="5266" x="6516688" y="3325813"/>
          <p14:tracePt t="5270" x="6491288" y="3325813"/>
          <p14:tracePt t="5274" x="6480175" y="3325813"/>
          <p14:tracePt t="5278" x="6467475" y="3325813"/>
          <p14:tracePt t="5287" x="6454775" y="3325813"/>
          <p14:tracePt t="5298" x="6443663" y="3325813"/>
          <p14:tracePt t="5307" x="6430963" y="3325813"/>
          <p14:tracePt t="5310" x="6430963" y="3336925"/>
          <p14:tracePt t="5314" x="6418263" y="3336925"/>
          <p14:tracePt t="5318" x="6418263" y="3349625"/>
          <p14:tracePt t="5324" x="6407150" y="3349625"/>
          <p14:tracePt t="5326" x="6394450" y="3362325"/>
          <p14:tracePt t="5330" x="6381750" y="3373438"/>
          <p14:tracePt t="5334" x="6370638" y="3386138"/>
          <p14:tracePt t="5338" x="6357938" y="3409950"/>
          <p14:tracePt t="5342" x="6345238" y="3409950"/>
          <p14:tracePt t="5346" x="6334125" y="3435350"/>
          <p14:tracePt t="5350" x="6308725" y="3448050"/>
          <p14:tracePt t="5354" x="6297613" y="3459163"/>
          <p14:tracePt t="5358" x="6284913" y="3484563"/>
          <p14:tracePt t="5362" x="6272213" y="3495675"/>
          <p14:tracePt t="5366" x="6272213" y="3521075"/>
          <p14:tracePt t="5370" x="6261100" y="3544888"/>
          <p14:tracePt t="5374" x="6248400" y="3557588"/>
          <p14:tracePt t="5378" x="6235700" y="3568700"/>
          <p14:tracePt t="5382" x="6235700" y="3581400"/>
          <p14:tracePt t="5390" x="6224588" y="3594100"/>
          <p14:tracePt t="5393" x="6224588" y="3605213"/>
          <p14:tracePt t="5398" x="6211888" y="3617913"/>
          <p14:tracePt t="5403" x="6199188" y="3641725"/>
          <p14:tracePt t="5407" x="6199188" y="3654425"/>
          <p14:tracePt t="5410" x="6188075" y="3667125"/>
          <p14:tracePt t="5414" x="6188075" y="3690938"/>
          <p14:tracePt t="5418" x="6188075" y="3714750"/>
          <p14:tracePt t="5423" x="6188075" y="3740150"/>
          <p14:tracePt t="5426" x="6188075" y="3763963"/>
          <p14:tracePt t="5430" x="6188075" y="3776663"/>
          <p14:tracePt t="5434" x="6188075" y="3800475"/>
          <p14:tracePt t="5438" x="6188075" y="3824288"/>
          <p14:tracePt t="5442" x="6188075" y="3849688"/>
          <p14:tracePt t="5446" x="6188075" y="3873500"/>
          <p14:tracePt t="5450" x="6188075" y="3897313"/>
          <p14:tracePt t="5454" x="6188075" y="3922713"/>
          <p14:tracePt t="5458" x="6188075" y="3970338"/>
          <p14:tracePt t="5462" x="6199188" y="3995738"/>
          <p14:tracePt t="5466" x="6211888" y="4019550"/>
          <p14:tracePt t="5473" x="6224588" y="4043363"/>
          <p14:tracePt t="5473" x="6235700" y="4081463"/>
          <p14:tracePt t="5477" x="6248400" y="4105275"/>
          <p14:tracePt t="5482" x="6261100" y="4129088"/>
          <p14:tracePt t="5487" x="6284913" y="4154488"/>
          <p14:tracePt t="5491" x="6297613" y="4178300"/>
          <p14:tracePt t="5493" x="6334125" y="4191000"/>
          <p14:tracePt t="5497" x="6357938" y="4227513"/>
          <p14:tracePt t="5503" x="6381750" y="4238625"/>
          <p14:tracePt t="5508" x="6407150" y="4264025"/>
          <p14:tracePt t="5509" x="6430963" y="4275138"/>
          <p14:tracePt t="5514" x="6467475" y="4300538"/>
          <p14:tracePt t="5518" x="6503988" y="4324350"/>
          <p14:tracePt t="5524" x="6553200" y="4337050"/>
          <p14:tracePt t="5526" x="6589713" y="4360863"/>
          <p14:tracePt t="5530" x="6650038" y="4373563"/>
          <p14:tracePt t="5534" x="6710363" y="4373563"/>
          <p14:tracePt t="5538" x="6772275" y="4397375"/>
          <p14:tracePt t="5542" x="6832600" y="4410075"/>
          <p14:tracePt t="5546" x="6894513" y="4410075"/>
          <p14:tracePt t="5550" x="6931025" y="4410075"/>
          <p14:tracePt t="5554" x="6978650" y="4410075"/>
          <p14:tracePt t="5558" x="7015163" y="4410075"/>
          <p14:tracePt t="5562" x="7040563" y="4410075"/>
          <p14:tracePt t="5566" x="7064375" y="4410075"/>
          <p14:tracePt t="5570" x="7077075" y="4410075"/>
          <p14:tracePt t="5574" x="7100888" y="4397375"/>
          <p14:tracePt t="5578" x="7113588" y="4384675"/>
          <p14:tracePt t="5582" x="7124700" y="4373563"/>
          <p14:tracePt t="5586" x="7137400" y="4360863"/>
          <p14:tracePt t="5590" x="7150100" y="4348163"/>
          <p14:tracePt t="5594" x="7161213" y="4337050"/>
          <p14:tracePt t="5598" x="7186613" y="4300538"/>
          <p14:tracePt t="5602" x="7210425" y="4251325"/>
          <p14:tracePt t="5607" x="7246938" y="4191000"/>
          <p14:tracePt t="5610" x="7270750" y="4154488"/>
          <p14:tracePt t="5614" x="7283450" y="4129088"/>
          <p14:tracePt t="5618" x="7296150" y="4117975"/>
          <p14:tracePt t="5623" x="7307263" y="4129088"/>
          <p14:tracePt t="5626" x="7307263" y="4154488"/>
          <p14:tracePt t="5630" x="7307263" y="4178300"/>
          <p14:tracePt t="5634" x="7307263" y="4214813"/>
          <p14:tracePt t="5639" x="7307263" y="4202113"/>
          <p14:tracePt t="5642" x="7307263" y="4178300"/>
          <p14:tracePt t="5646" x="7307263" y="4154488"/>
          <p14:tracePt t="5650" x="7343775" y="4092575"/>
          <p14:tracePt t="5654" x="7356475" y="4043363"/>
          <p14:tracePt t="5658" x="7369175" y="4006850"/>
          <p14:tracePt t="5662" x="7380288" y="3959225"/>
          <p14:tracePt t="5666" x="7380288" y="3946525"/>
          <p14:tracePt t="5670" x="7380288" y="3922713"/>
          <p14:tracePt t="5674" x="7380288" y="3897313"/>
          <p14:tracePt t="5678" x="7380288" y="3873500"/>
          <p14:tracePt t="5682" x="7380288" y="3849688"/>
          <p14:tracePt t="5689" x="7380288" y="3824288"/>
          <p14:tracePt t="5691" x="7380288" y="3800475"/>
          <p14:tracePt t="5693" x="7380288" y="3787775"/>
          <p14:tracePt t="5698" x="7380288" y="3763963"/>
          <p14:tracePt t="5702" x="7369175" y="3740150"/>
          <p14:tracePt t="5707" x="7369175" y="3714750"/>
          <p14:tracePt t="5710" x="7356475" y="3690938"/>
          <p14:tracePt t="5714" x="7356475" y="3654425"/>
          <p14:tracePt t="5717" x="7343775" y="3605213"/>
          <p14:tracePt t="5725" x="7332663" y="3568700"/>
          <p14:tracePt t="5727" x="7319963" y="3521075"/>
          <p14:tracePt t="5730" x="7296150" y="3495675"/>
          <p14:tracePt t="5734" x="7270750" y="3471863"/>
          <p14:tracePt t="5738" x="7246938" y="3435350"/>
          <p14:tracePt t="5742" x="7223125" y="3409950"/>
          <p14:tracePt t="5746" x="7186613" y="3386138"/>
          <p14:tracePt t="5750" x="7150100" y="3349625"/>
          <p14:tracePt t="5754" x="7113588" y="3325813"/>
          <p14:tracePt t="5758" x="7077075" y="3313113"/>
          <p14:tracePt t="5762" x="7051675" y="3300413"/>
          <p14:tracePt t="5765" x="7004050" y="3289300"/>
          <p14:tracePt t="5770" x="6967538" y="3263900"/>
          <p14:tracePt t="5774" x="6942138" y="3252788"/>
          <p14:tracePt t="5777" x="6894513" y="3240088"/>
          <p14:tracePt t="5782" x="6869113" y="3240088"/>
          <p14:tracePt t="5787" x="6832600" y="3240088"/>
          <p14:tracePt t="5790" x="6796088" y="3240088"/>
          <p14:tracePt t="5794" x="6759575" y="3240088"/>
          <p14:tracePt t="5798" x="6735763" y="3240088"/>
          <p14:tracePt t="5802" x="6699250" y="3240088"/>
          <p14:tracePt t="5806" x="6673850" y="3240088"/>
          <p14:tracePt t="5810" x="6626225" y="3240088"/>
          <p14:tracePt t="5814" x="6589713" y="3240088"/>
          <p14:tracePt t="5818" x="6540500" y="3240088"/>
          <p14:tracePt t="5823" x="6503988" y="3263900"/>
          <p14:tracePt t="5826" x="6454775" y="3276600"/>
          <p14:tracePt t="5830" x="6418263" y="3289300"/>
          <p14:tracePt t="5834" x="6381750" y="3300413"/>
          <p14:tracePt t="5838" x="6357938" y="3300413"/>
          <p14:tracePt t="5842" x="6334125" y="3313113"/>
          <p14:tracePt t="5846" x="6308725" y="3313113"/>
          <p14:tracePt t="5850" x="6284913" y="3313113"/>
          <p14:tracePt t="5854" x="6272213" y="3325813"/>
          <p14:tracePt t="5858" x="6261100" y="3336925"/>
          <p14:tracePt t="5862" x="6235700" y="3362325"/>
          <p14:tracePt t="5866" x="6224588" y="3373438"/>
          <p14:tracePt t="5870" x="6199188" y="3398838"/>
          <p14:tracePt t="5874" x="6188075" y="3422650"/>
          <p14:tracePt t="5878" x="6175375" y="3435350"/>
          <p14:tracePt t="5882" x="6162675" y="3448050"/>
          <p14:tracePt t="5886" x="6151563" y="3471863"/>
          <p14:tracePt t="5890" x="6138863" y="3495675"/>
          <p14:tracePt t="5894" x="6126163" y="3521075"/>
          <p14:tracePt t="5898" x="6115050" y="3544888"/>
          <p14:tracePt t="5902" x="6115050" y="3557588"/>
          <p14:tracePt t="5906" x="6115050" y="3568700"/>
          <p14:tracePt t="5910" x="6115050" y="3594100"/>
          <p14:tracePt t="5914" x="6115050" y="3605213"/>
          <p14:tracePt t="5918" x="6115050" y="3630613"/>
          <p14:tracePt t="5923" x="6115050" y="3654425"/>
          <p14:tracePt t="5927" x="6115050" y="3678238"/>
          <p14:tracePt t="5930" x="6115050" y="3703638"/>
          <p14:tracePt t="5933" x="6115050" y="3714750"/>
          <p14:tracePt t="5938" x="6115050" y="3740150"/>
          <p14:tracePt t="5942" x="6115050" y="3751263"/>
          <p14:tracePt t="5946" x="6115050" y="3776663"/>
          <p14:tracePt t="5950" x="6115050" y="3800475"/>
          <p14:tracePt t="5954" x="6138863" y="3813175"/>
          <p14:tracePt t="5958" x="6151563" y="3836988"/>
          <p14:tracePt t="5962" x="6188075" y="3873500"/>
          <p14:tracePt t="5966" x="6199188" y="3886200"/>
          <p14:tracePt t="5971" x="6211888" y="3910013"/>
          <p14:tracePt t="5974" x="6224588" y="3910013"/>
          <p14:tracePt t="5978" x="6224588" y="3933825"/>
          <p14:tracePt t="5982" x="6235700" y="3946525"/>
          <p14:tracePt t="5986" x="6235700" y="3959225"/>
          <p14:tracePt t="5990" x="6261100" y="3970338"/>
          <p14:tracePt t="5994" x="6272213" y="3983038"/>
          <p14:tracePt t="5998" x="6297613" y="3995738"/>
          <p14:tracePt t="6002" x="6334125" y="4006850"/>
          <p14:tracePt t="6010" x="6357938" y="4019550"/>
          <p14:tracePt t="6014" x="6381750" y="4019550"/>
          <p14:tracePt t="6018" x="6430963" y="4032250"/>
          <p14:tracePt t="6023" x="6454775" y="4032250"/>
          <p14:tracePt t="6026" x="6503988" y="4056063"/>
          <p14:tracePt t="6030" x="6527800" y="4068763"/>
          <p14:tracePt t="6034" x="6553200" y="4081463"/>
          <p14:tracePt t="6038" x="6577013" y="4081463"/>
          <p14:tracePt t="6042" x="6613525" y="4092575"/>
          <p14:tracePt t="6046" x="6650038" y="4105275"/>
          <p14:tracePt t="6050" x="6686550" y="4105275"/>
          <p14:tracePt t="6054" x="6710363" y="4117975"/>
          <p14:tracePt t="6058" x="6735763" y="4117975"/>
          <p14:tracePt t="6062" x="6759575" y="4117975"/>
          <p14:tracePt t="6066" x="6783388" y="4117975"/>
          <p14:tracePt t="6070" x="6796088" y="4117975"/>
          <p14:tracePt t="6074" x="6821488" y="4117975"/>
          <p14:tracePt t="6078" x="6832600" y="4117975"/>
          <p14:tracePt t="6082" x="6845300" y="4117975"/>
          <p14:tracePt t="6086" x="6858000" y="4117975"/>
          <p14:tracePt t="6090" x="6869113" y="4117975"/>
          <p14:tracePt t="6094" x="6881813" y="4117975"/>
          <p14:tracePt t="6098" x="6894513" y="4117975"/>
          <p14:tracePt t="6102" x="6905625" y="4105275"/>
          <p14:tracePt t="6110" x="6918325" y="4105275"/>
          <p14:tracePt t="6123" x="6918325" y="4117975"/>
          <p14:tracePt t="6126" x="6931025" y="4117975"/>
          <p14:tracePt t="6138" x="6942138" y="4117975"/>
          <p14:tracePt t="6142" x="6942138" y="4105275"/>
          <p14:tracePt t="6146" x="6954838" y="4092575"/>
          <p14:tracePt t="6150" x="6967538" y="4092575"/>
          <p14:tracePt t="6154" x="6967538" y="4081463"/>
          <p14:tracePt t="6158" x="6978650" y="4081463"/>
          <p14:tracePt t="13547" x="7004050" y="4105275"/>
          <p14:tracePt t="13550" x="7027863" y="4141788"/>
          <p14:tracePt t="13554" x="7064375" y="4165600"/>
          <p14:tracePt t="13558" x="7100888" y="4178300"/>
          <p14:tracePt t="13562" x="7150100" y="4191000"/>
          <p14:tracePt t="13566" x="7173913" y="4191000"/>
          <p14:tracePt t="13571" x="7197725" y="4202113"/>
          <p14:tracePt t="13574" x="7223125" y="4227513"/>
          <p14:tracePt t="13578" x="7234238" y="4227513"/>
          <p14:tracePt t="13587" x="7246938" y="4238625"/>
          <p14:tracePt t="13590" x="7259638" y="4238625"/>
          <p14:tracePt t="13594" x="7270750" y="4251325"/>
          <p14:tracePt t="13598" x="7283450" y="4251325"/>
          <p14:tracePt t="13602" x="7307263" y="4251325"/>
          <p14:tracePt t="13607" x="7332663" y="4251325"/>
          <p14:tracePt t="13610" x="7356475" y="4264025"/>
          <p14:tracePt t="13614" x="7380288" y="4264025"/>
          <p14:tracePt t="13618" x="7405688" y="4275138"/>
          <p14:tracePt t="13623" x="7429500" y="4275138"/>
          <p14:tracePt t="13626" x="7453313" y="4275138"/>
          <p14:tracePt t="13630" x="7466013" y="4275138"/>
          <p14:tracePt t="13634" x="7489825" y="4275138"/>
          <p14:tracePt t="13639" x="7502525" y="4275138"/>
          <p14:tracePt t="13646" x="7515225" y="4275138"/>
          <p14:tracePt t="13715" x="7526338" y="4275138"/>
          <p14:tracePt t="13723" x="7539038" y="4275138"/>
          <p14:tracePt t="13898" x="7539038" y="4264025"/>
          <p14:tracePt t="13907" x="7539038" y="4251325"/>
          <p14:tracePt t="13918" x="7539038" y="4238625"/>
          <p14:tracePt t="13926" x="7539038" y="4227513"/>
          <p14:tracePt t="13940" x="7526338" y="4227513"/>
          <p14:tracePt t="13941" x="7515225" y="4214813"/>
          <p14:tracePt t="13946" x="7502525" y="4214813"/>
          <p14:tracePt t="13949" x="7489825" y="4202113"/>
          <p14:tracePt t="13954" x="7478713" y="4202113"/>
          <p14:tracePt t="13962" x="7466013" y="4202113"/>
          <p14:tracePt t="13971" x="7453313" y="4191000"/>
          <p14:tracePt t="13978" x="7442200" y="4178300"/>
          <p14:tracePt t="13987" x="7442200" y="4165600"/>
          <p14:tracePt t="13994" x="7429500" y="4154488"/>
          <p14:tracePt t="13998" x="7416800" y="4141788"/>
          <p14:tracePt t="14002" x="7405688" y="4117975"/>
          <p14:tracePt t="14006" x="7392988" y="4117975"/>
          <p14:tracePt t="14010" x="7369175" y="4092575"/>
          <p14:tracePt t="14014" x="7356475" y="4056063"/>
          <p14:tracePt t="14018" x="7319963" y="4032250"/>
          <p14:tracePt t="14023" x="7283450" y="4006850"/>
          <p14:tracePt t="14026" x="7234238" y="3970338"/>
          <p14:tracePt t="14030" x="7197725" y="3946525"/>
          <p14:tracePt t="14034" x="7150100" y="3922713"/>
          <p14:tracePt t="14038" x="7100888" y="3886200"/>
          <p14:tracePt t="14042" x="7064375" y="3873500"/>
          <p14:tracePt t="14047" x="7015163" y="3849688"/>
          <p14:tracePt t="14049" x="6954838" y="3824288"/>
          <p14:tracePt t="14054" x="6894513" y="3800475"/>
          <p14:tracePt t="14057" x="6858000" y="3787775"/>
          <p14:tracePt t="14062" x="6796088" y="3751263"/>
          <p14:tracePt t="14066" x="6735763" y="3740150"/>
          <p14:tracePt t="14071" x="6662738" y="3703638"/>
          <p14:tracePt t="14074" x="6600825" y="3654425"/>
          <p14:tracePt t="14078" x="6527800" y="3557588"/>
          <p14:tracePt t="14082" x="6467475" y="3471863"/>
          <p14:tracePt t="14087" x="6418263" y="3373438"/>
          <p14:tracePt t="14091" x="6370638" y="3336925"/>
          <p14:tracePt t="14093" x="6308725" y="3336925"/>
          <p14:tracePt t="14097" x="6248400" y="3336925"/>
          <p14:tracePt t="14102" x="6211888" y="3336925"/>
          <p14:tracePt t="14106" x="6188075" y="3336925"/>
          <p14:tracePt t="14110" x="6162675" y="3336925"/>
          <p14:tracePt t="14114" x="6138863" y="3336925"/>
          <p14:tracePt t="14118" x="6102350" y="3349625"/>
          <p14:tracePt t="14123" x="6076950" y="3362325"/>
          <p14:tracePt t="14126" x="6053138" y="3373438"/>
          <p14:tracePt t="14130" x="6029325" y="3386138"/>
          <p14:tracePt t="14134" x="6003925" y="3398838"/>
          <p14:tracePt t="14138" x="5967413" y="3422650"/>
          <p14:tracePt t="14142" x="5943600" y="3435350"/>
          <p14:tracePt t="14146" x="5930900" y="3448050"/>
          <p14:tracePt t="14150" x="5919788" y="3471863"/>
          <p14:tracePt t="14154" x="5894388" y="3508375"/>
          <p14:tracePt t="14158" x="5883275" y="3521075"/>
          <p14:tracePt t="14162" x="5870575" y="3544888"/>
          <p14:tracePt t="14166" x="5870575" y="3557588"/>
          <p14:tracePt t="14174" x="5870575" y="3581400"/>
          <p14:tracePt t="14178" x="5870575" y="3594100"/>
          <p14:tracePt t="14182" x="5857875" y="3617913"/>
          <p14:tracePt t="14186" x="5857875" y="3641725"/>
          <p14:tracePt t="14190" x="5846763" y="3667125"/>
          <p14:tracePt t="14194" x="5846763" y="3703638"/>
          <p14:tracePt t="14202" x="5846763" y="3727450"/>
          <p14:tracePt t="14207" x="5846763" y="3740150"/>
          <p14:tracePt t="14210" x="5846763" y="3763963"/>
          <p14:tracePt t="14214" x="5846763" y="3776663"/>
          <p14:tracePt t="14218" x="5846763" y="3800475"/>
          <p14:tracePt t="14223" x="5846763" y="3813175"/>
          <p14:tracePt t="14226" x="5846763" y="3824288"/>
          <p14:tracePt t="14230" x="5846763" y="3836988"/>
          <p14:tracePt t="14234" x="5846763" y="3849688"/>
          <p14:tracePt t="14242" x="5846763" y="3860800"/>
          <p14:tracePt t="14246" x="5857875" y="3873500"/>
          <p14:tracePt t="14250" x="5870575" y="3873500"/>
          <p14:tracePt t="14254" x="5883275" y="3886200"/>
          <p14:tracePt t="14258" x="5894388" y="3897313"/>
          <p14:tracePt t="14262" x="5907088" y="3922713"/>
          <p14:tracePt t="14266" x="5919788" y="3933825"/>
          <p14:tracePt t="14270" x="5943600" y="3959225"/>
          <p14:tracePt t="14274" x="5967413" y="3959225"/>
          <p14:tracePt t="14278" x="5992813" y="3970338"/>
          <p14:tracePt t="14281" x="6016625" y="3983038"/>
          <p14:tracePt t="14287" x="6040438" y="4006850"/>
          <p14:tracePt t="14291" x="6065838" y="4019550"/>
          <p14:tracePt t="14293" x="6089650" y="4019550"/>
          <p14:tracePt t="14298" x="6115050" y="4019550"/>
          <p14:tracePt t="14302" x="6151563" y="4019550"/>
          <p14:tracePt t="14306" x="6175375" y="4019550"/>
          <p14:tracePt t="14310" x="6211888" y="4019550"/>
          <p14:tracePt t="14314" x="6235700" y="4032250"/>
          <p14:tracePt t="14318" x="6261100" y="4032250"/>
          <p14:tracePt t="14323" x="6284913" y="4043363"/>
          <p14:tracePt t="14326" x="6308725" y="4043363"/>
          <p14:tracePt t="14330" x="6345238" y="4043363"/>
          <p14:tracePt t="14339" x="6370638" y="4043363"/>
          <p14:tracePt t="14342" x="6381750" y="4043363"/>
          <p14:tracePt t="14345" x="6394450" y="4043363"/>
          <p14:tracePt t="14350" x="6418263" y="4032250"/>
          <p14:tracePt t="14355" x="6443663" y="4019550"/>
          <p14:tracePt t="14358" x="6480175" y="4006850"/>
          <p14:tracePt t="14362" x="6503988" y="3970338"/>
          <p14:tracePt t="14365" x="6527800" y="3959225"/>
          <p14:tracePt t="14371" x="6553200" y="3933825"/>
          <p14:tracePt t="14374" x="6589713" y="3910013"/>
          <p14:tracePt t="14378" x="6600825" y="3886200"/>
          <p14:tracePt t="14382" x="6626225" y="3836988"/>
          <p14:tracePt t="14386" x="6637338" y="3813175"/>
          <p14:tracePt t="14390" x="6650038" y="3763963"/>
          <p14:tracePt t="14394" x="6662738" y="3740150"/>
          <p14:tracePt t="14398" x="6662738" y="3678238"/>
          <p14:tracePt t="14403" x="6686550" y="3641725"/>
          <p14:tracePt t="14407" x="6686550" y="3594100"/>
          <p14:tracePt t="14410" x="6686550" y="3557588"/>
          <p14:tracePt t="14414" x="6673850" y="3508375"/>
          <p14:tracePt t="14418" x="6662738" y="3484563"/>
          <p14:tracePt t="14423" x="6650038" y="3448050"/>
          <p14:tracePt t="14426" x="6637338" y="3422650"/>
          <p14:tracePt t="14431" x="6613525" y="3373438"/>
          <p14:tracePt t="14434" x="6589713" y="3325813"/>
          <p14:tracePt t="14437" x="6553200" y="3300413"/>
          <p14:tracePt t="14442" x="6527800" y="3276600"/>
          <p14:tracePt t="14446" x="6480175" y="3263900"/>
          <p14:tracePt t="14450" x="6443663" y="3263900"/>
          <p14:tracePt t="14454" x="6394450" y="3263900"/>
          <p14:tracePt t="14458" x="6357938" y="3263900"/>
          <p14:tracePt t="14462" x="6334125" y="3263900"/>
          <p14:tracePt t="14466" x="6284913" y="3263900"/>
          <p14:tracePt t="14470" x="6224588" y="3276600"/>
          <p14:tracePt t="14474" x="6188075" y="3289300"/>
          <p14:tracePt t="14478" x="6138863" y="3300413"/>
          <p14:tracePt t="14482" x="6076950" y="3325813"/>
          <p14:tracePt t="14487" x="6040438" y="3349625"/>
          <p14:tracePt t="14490" x="5992813" y="3398838"/>
          <p14:tracePt t="14495" x="5956300" y="3422650"/>
          <p14:tracePt t="14498" x="5883275" y="3484563"/>
          <p14:tracePt t="14502" x="5834063" y="3557588"/>
          <p14:tracePt t="14507" x="5761038" y="3630613"/>
          <p14:tracePt t="14510" x="5688013" y="3740150"/>
          <p14:tracePt t="14514" x="5638800" y="3813175"/>
          <p14:tracePt t="14518" x="5602288" y="3873500"/>
          <p14:tracePt t="14523" x="5578475" y="3922713"/>
          <p14:tracePt t="14526" x="5554663" y="3983038"/>
          <p14:tracePt t="14530" x="5541963" y="4043363"/>
          <p14:tracePt t="14533" x="5529263" y="4105275"/>
          <p14:tracePt t="14538" x="5529263" y="4154488"/>
          <p14:tracePt t="14542" x="5529263" y="4214813"/>
          <p14:tracePt t="14546" x="5529263" y="4275138"/>
          <p14:tracePt t="14550" x="5529263" y="4337050"/>
          <p14:tracePt t="14554" x="5529263" y="4397375"/>
          <p14:tracePt t="14559" x="5529263" y="4433888"/>
          <p14:tracePt t="14562" x="5529263" y="4470400"/>
          <p14:tracePt t="14566" x="5554663" y="4519613"/>
          <p14:tracePt t="14571" x="5602288" y="4579938"/>
          <p14:tracePt t="14574" x="5638800" y="4629150"/>
          <p14:tracePt t="14579" x="5688013" y="4689475"/>
          <p14:tracePt t="14582" x="5724525" y="4738688"/>
          <p14:tracePt t="14587" x="5784850" y="4848225"/>
          <p14:tracePt t="14591" x="5857875" y="4921250"/>
          <p14:tracePt t="14595" x="5930900" y="4970463"/>
          <p14:tracePt t="14599" x="5992813" y="5018088"/>
          <p14:tracePt t="14604" x="6053138" y="5043488"/>
          <p14:tracePt t="14607" x="6115050" y="5043488"/>
          <p14:tracePt t="14611" x="6175375" y="5043488"/>
          <p14:tracePt t="14615" x="6235700" y="5054600"/>
          <p14:tracePt t="14619" x="6284913" y="5054600"/>
          <p14:tracePt t="14623" x="6345238" y="5054600"/>
          <p14:tracePt t="14627" x="6407150" y="5054600"/>
          <p14:tracePt t="14631" x="6467475" y="5054600"/>
          <p14:tracePt t="14635" x="6527800" y="5018088"/>
          <p14:tracePt t="14640" x="6613525" y="4981575"/>
          <p14:tracePt t="14643" x="6662738" y="4957763"/>
          <p14:tracePt t="14647" x="6723063" y="4921250"/>
          <p14:tracePt t="14651" x="6796088" y="4872038"/>
          <p14:tracePt t="14656" x="6832600" y="4824413"/>
          <p14:tracePt t="14659" x="6905625" y="4762500"/>
          <p14:tracePt t="14663" x="6954838" y="4714875"/>
          <p14:tracePt t="14667" x="7027863" y="4640263"/>
          <p14:tracePt t="14671" x="7077075" y="4579938"/>
          <p14:tracePt t="14675" x="7124700" y="4506913"/>
          <p14:tracePt t="14679" x="7173913" y="4433888"/>
          <p14:tracePt t="14683" x="7210425" y="4373563"/>
          <p14:tracePt t="14687" x="7259638" y="4287838"/>
          <p14:tracePt t="14691" x="7296150" y="4214813"/>
          <p14:tracePt t="14695" x="7343775" y="4129088"/>
          <p14:tracePt t="14698" x="7369175" y="4043363"/>
          <p14:tracePt t="14703" x="7405688" y="3959225"/>
          <p14:tracePt t="14707" x="7405688" y="3849688"/>
          <p14:tracePt t="14711" x="7416800" y="3763963"/>
          <p14:tracePt t="14715" x="7416800" y="3654425"/>
          <p14:tracePt t="14719" x="7416800" y="3557588"/>
          <p14:tracePt t="14723" x="7416800" y="3422650"/>
          <p14:tracePt t="14727" x="7416800" y="3336925"/>
          <p14:tracePt t="14731" x="7380288" y="3276600"/>
          <p14:tracePt t="14735" x="7343775" y="3190875"/>
          <p14:tracePt t="14740" x="7307263" y="3070225"/>
          <p14:tracePt t="14743" x="7270750" y="2911475"/>
          <p14:tracePt t="14747" x="7246938" y="2776538"/>
          <p14:tracePt t="14751" x="7186613" y="2667000"/>
          <p14:tracePt t="14754" x="7137400" y="2546350"/>
          <p14:tracePt t="14759" x="7077075" y="2484438"/>
          <p14:tracePt t="14763" x="6991350" y="2400300"/>
          <p14:tracePt t="14767" x="6918325" y="2338388"/>
          <p14:tracePt t="14771" x="6845300" y="2278063"/>
          <p14:tracePt t="14775" x="6759575" y="2228850"/>
          <p14:tracePt t="14779" x="6699250" y="2192338"/>
          <p14:tracePt t="14783" x="6600825" y="2143125"/>
          <p14:tracePt t="14788" x="6540500" y="2106613"/>
          <p14:tracePt t="14791" x="6454775" y="2070100"/>
          <p14:tracePt t="14795" x="6394450" y="2058988"/>
          <p14:tracePt t="14799" x="6334125" y="2046288"/>
          <p14:tracePt t="14803" x="6248400" y="2046288"/>
          <p14:tracePt t="14807" x="6188075" y="2046288"/>
          <p14:tracePt t="14811" x="6126163" y="2046288"/>
          <p14:tracePt t="14823" x="6029325" y="2058988"/>
          <p14:tracePt t="14825" x="5992813" y="2058988"/>
          <p14:tracePt t="14826" x="5943600" y="2070100"/>
          <p14:tracePt t="14830" x="5907088" y="2095500"/>
          <p14:tracePt t="14835" x="5857875" y="2119313"/>
          <p14:tracePt t="14839" x="5821363" y="2143125"/>
          <p14:tracePt t="14843" x="5773738" y="2179638"/>
          <p14:tracePt t="14847" x="5724525" y="2217738"/>
          <p14:tracePt t="14851" x="5688013" y="2265363"/>
          <p14:tracePt t="14857" x="5638800" y="2314575"/>
          <p14:tracePt t="14858" x="5565775" y="2363788"/>
          <p14:tracePt t="14863" x="5529263" y="2411413"/>
          <p14:tracePt t="14867" x="5481638" y="2447925"/>
          <p14:tracePt t="14871" x="5432425" y="2497138"/>
          <p14:tracePt t="14875" x="5383213" y="2546350"/>
          <p14:tracePt t="14879" x="5334000" y="2606675"/>
          <p14:tracePt t="14883" x="5310188" y="2679700"/>
          <p14:tracePt t="14887" x="5260975" y="2740025"/>
          <p14:tracePt t="14891" x="5224463" y="2814638"/>
          <p14:tracePt t="14895" x="5213350" y="2862263"/>
          <p14:tracePt t="14899" x="5176838" y="2935288"/>
          <p14:tracePt t="14904" x="5164138" y="2997200"/>
          <p14:tracePt t="14907" x="5140325" y="3081338"/>
          <p14:tracePt t="14911" x="5140325" y="3117850"/>
          <p14:tracePt t="14915" x="5140325" y="3179763"/>
          <p14:tracePt t="14919" x="5140325" y="3240088"/>
          <p14:tracePt t="14923" x="5140325" y="3289300"/>
          <p14:tracePt t="14927" x="5140325" y="3349625"/>
          <p14:tracePt t="14931" x="5140325" y="3409950"/>
          <p14:tracePt t="14935" x="5140325" y="3471863"/>
          <p14:tracePt t="14940" x="5140325" y="3508375"/>
          <p14:tracePt t="14943" x="5151438" y="3568700"/>
          <p14:tracePt t="14947" x="5176838" y="3630613"/>
          <p14:tracePt t="14951" x="5213350" y="3678238"/>
          <p14:tracePt t="14956" x="5237163" y="3740150"/>
          <p14:tracePt t="14959" x="5260975" y="3763963"/>
          <p14:tracePt t="14963" x="5310188" y="3813175"/>
          <p14:tracePt t="14966" x="5359400" y="3824288"/>
          <p14:tracePt t="14971" x="5395913" y="3860800"/>
          <p14:tracePt t="14975" x="5432425" y="3886200"/>
          <p14:tracePt t="14979" x="5468938" y="3897313"/>
          <p14:tracePt t="14983" x="5492750" y="3910013"/>
          <p14:tracePt t="14988" x="5505450" y="3922713"/>
          <p14:tracePt t="14992" x="5529263" y="3933825"/>
          <p14:tracePt t="14994" x="5541963" y="3946525"/>
          <p14:tracePt t="14998" x="5565775" y="3959225"/>
          <p14:tracePt t="15003" x="5591175" y="3970338"/>
          <p14:tracePt t="15007" x="5614988" y="3970338"/>
          <p14:tracePt t="15011" x="5638800" y="3970338"/>
          <p14:tracePt t="15015" x="5675313" y="3970338"/>
          <p14:tracePt t="15019" x="5700713" y="3946525"/>
          <p14:tracePt t="15023" x="5737225" y="3933825"/>
          <p14:tracePt t="15027" x="5784850" y="3897313"/>
          <p14:tracePt t="15031" x="5834063" y="3849688"/>
          <p14:tracePt t="15035" x="5857875" y="3824288"/>
          <p14:tracePt t="15040" x="5894388" y="3800475"/>
          <p14:tracePt t="15043" x="5930900" y="3776663"/>
          <p14:tracePt t="15047" x="5956300" y="3740150"/>
          <p14:tracePt t="15051" x="5980113" y="3714750"/>
          <p14:tracePt t="15057" x="5992813" y="3667125"/>
          <p14:tracePt t="15058" x="6029325" y="3641725"/>
          <p14:tracePt t="15062" x="6040438" y="3605213"/>
          <p14:tracePt t="15069" x="6053138" y="3568700"/>
          <p14:tracePt t="15071" x="6065838" y="3544888"/>
          <p14:tracePt t="15075" x="6076950" y="3532188"/>
          <p14:tracePt t="15078" x="6076950" y="3521075"/>
          <p14:tracePt t="15087" x="6076950" y="3508375"/>
          <p14:tracePt t="15091" x="6076950" y="3495675"/>
          <p14:tracePt t="15098" x="6076950" y="3484563"/>
          <p14:tracePt t="15107" x="6076950" y="3471863"/>
          <p14:tracePt t="15115" x="6065838" y="3459163"/>
          <p14:tracePt t="15119" x="6053138" y="3435350"/>
          <p14:tracePt t="15123" x="6040438" y="3422650"/>
          <p14:tracePt t="15127" x="6029325" y="3398838"/>
          <p14:tracePt t="15131" x="6003925" y="3373438"/>
          <p14:tracePt t="15135" x="5980113" y="3362325"/>
          <p14:tracePt t="15140" x="5956300" y="3325813"/>
          <p14:tracePt t="15143" x="5894388" y="3325813"/>
          <p14:tracePt t="15147" x="5834063" y="3325813"/>
          <p14:tracePt t="15151" x="5748338" y="3336925"/>
          <p14:tracePt t="15156" x="5675313" y="3336925"/>
          <p14:tracePt t="15159" x="5614988" y="3349625"/>
          <p14:tracePt t="15163" x="5554663" y="3362325"/>
          <p14:tracePt t="15167" x="5492750" y="3373438"/>
          <p14:tracePt t="15171" x="5445125" y="3398838"/>
          <p14:tracePt t="15175" x="5395913" y="3409950"/>
          <p14:tracePt t="15179" x="5359400" y="3422650"/>
          <p14:tracePt t="15183" x="5322888" y="3435350"/>
          <p14:tracePt t="15187" x="5297488" y="3448050"/>
          <p14:tracePt t="15191" x="5260975" y="3459163"/>
          <p14:tracePt t="15195" x="5249863" y="3484563"/>
          <p14:tracePt t="15199" x="5237163" y="3521075"/>
          <p14:tracePt t="15204" x="5224463" y="3557588"/>
          <p14:tracePt t="15207" x="5224463" y="3605213"/>
          <p14:tracePt t="15211" x="5213350" y="3641725"/>
          <p14:tracePt t="15215" x="5213350" y="3690938"/>
          <p14:tracePt t="15219" x="5213350" y="3727450"/>
          <p14:tracePt t="15223" x="5213350" y="3763963"/>
          <p14:tracePt t="15227" x="5224463" y="3800475"/>
          <p14:tracePt t="15231" x="5260975" y="3860800"/>
          <p14:tracePt t="15235" x="5297488" y="3897313"/>
          <p14:tracePt t="15240" x="5359400" y="3970338"/>
          <p14:tracePt t="15243" x="5419725" y="4043363"/>
          <p14:tracePt t="15247" x="5492750" y="4117975"/>
          <p14:tracePt t="15251" x="5565775" y="4165600"/>
          <p14:tracePt t="15255" x="5651500" y="4238625"/>
          <p14:tracePt t="15259" x="5748338" y="4311650"/>
          <p14:tracePt t="15263" x="5870575" y="4410075"/>
          <p14:tracePt t="15267" x="5992813" y="4494213"/>
          <p14:tracePt t="15271" x="6126163" y="4567238"/>
          <p14:tracePt t="15275" x="6272213" y="4629150"/>
          <p14:tracePt t="15279" x="6454775" y="4678363"/>
          <p14:tracePt t="15283" x="6613525" y="4714875"/>
          <p14:tracePt t="15288" x="6796088" y="4751388"/>
          <p14:tracePt t="15291" x="6991350" y="4799013"/>
          <p14:tracePt t="15295" x="7173913" y="4835525"/>
          <p14:tracePt t="15299" x="7356475" y="4872038"/>
          <p14:tracePt t="15302" x="7515225" y="4897438"/>
          <p14:tracePt t="15307" x="7673975" y="4897438"/>
          <p14:tracePt t="15311" x="7831138" y="4884738"/>
          <p14:tracePt t="15315" x="8002588" y="4848225"/>
          <p14:tracePt t="15319" x="8135938" y="4787900"/>
          <p14:tracePt t="15323" x="8270875" y="4751388"/>
          <p14:tracePt t="15327" x="8380413" y="4714875"/>
          <p14:tracePt t="15331" x="8477250" y="4652963"/>
          <p14:tracePt t="15335" x="8562975" y="4603750"/>
          <p14:tracePt t="15340" x="8636000" y="4530725"/>
          <p14:tracePt t="15343" x="8683625" y="4470400"/>
          <p14:tracePt t="15347" x="8745538" y="4397375"/>
          <p14:tracePt t="15351" x="8769350" y="4311650"/>
          <p14:tracePt t="15357" x="8805863" y="4227513"/>
          <p14:tracePt t="15358" x="8842375" y="4105275"/>
          <p14:tracePt t="15363" x="8866188" y="3946525"/>
          <p14:tracePt t="15367" x="8902700" y="3787775"/>
          <p14:tracePt t="15371" x="8902700" y="3703638"/>
          <p14:tracePt t="15375" x="8902700" y="3605213"/>
          <p14:tracePt t="15379" x="8902700" y="3557588"/>
          <p14:tracePt t="15383" x="8878888" y="3495675"/>
          <p14:tracePt t="15388" x="8855075" y="3386138"/>
          <p14:tracePt t="15391" x="8818563" y="3252788"/>
          <p14:tracePt t="15395" x="8756650" y="3167063"/>
          <p14:tracePt t="15399" x="8709025" y="3044825"/>
          <p14:tracePt t="15404" x="8647113" y="2960688"/>
          <p14:tracePt t="15407" x="8574088" y="2862263"/>
          <p14:tracePt t="15411" x="8513763" y="2716213"/>
          <p14:tracePt t="15415" x="8440738" y="2606675"/>
          <p14:tracePt t="15419" x="8343900" y="2484438"/>
          <p14:tracePt t="15423" x="8232775" y="2363788"/>
          <p14:tracePt t="15427" x="8148638" y="2290763"/>
          <p14:tracePt t="15432" x="8002588" y="2192338"/>
          <p14:tracePt t="15434" x="7893050" y="2132013"/>
          <p14:tracePt t="15440" x="7747000" y="2046288"/>
          <p14:tracePt t="15443" x="7612063" y="2009775"/>
          <p14:tracePt t="15447" x="7489825" y="1949450"/>
          <p14:tracePt t="15451" x="7356475" y="1912938"/>
          <p14:tracePt t="15455" x="7223125" y="1876425"/>
          <p14:tracePt t="15459" x="7088188" y="1851025"/>
          <p14:tracePt t="15463" x="6954838" y="1851025"/>
          <p14:tracePt t="15467" x="6821488" y="1839913"/>
          <p14:tracePt t="15471" x="6686550" y="1839913"/>
          <p14:tracePt t="15475" x="6527800" y="1839913"/>
          <p14:tracePt t="15479" x="6394450" y="1863725"/>
          <p14:tracePt t="15483" x="6235700" y="1887538"/>
          <p14:tracePt t="15488" x="6102350" y="1924050"/>
          <p14:tracePt t="15491" x="5930900" y="1985963"/>
          <p14:tracePt t="15495" x="5797550" y="2046288"/>
          <p14:tracePt t="15499" x="5664200" y="2106613"/>
          <p14:tracePt t="15504" x="5565775" y="2143125"/>
          <p14:tracePt t="15507" x="5456238" y="2192338"/>
          <p14:tracePt t="15511" x="5383213" y="2254250"/>
          <p14:tracePt t="15515" x="5322888" y="2301875"/>
          <p14:tracePt t="15519" x="5249863" y="2363788"/>
          <p14:tracePt t="15523" x="5200650" y="2400300"/>
          <p14:tracePt t="15527" x="5176838" y="2436813"/>
          <p14:tracePt t="15531" x="5151438" y="2484438"/>
          <p14:tracePt t="15535" x="5127625" y="2533650"/>
          <p14:tracePt t="15540" x="5103813" y="2593975"/>
          <p14:tracePt t="15543" x="5091113" y="2630488"/>
          <p14:tracePt t="15547" x="5091113" y="2679700"/>
          <p14:tracePt t="15551" x="5078413" y="2740025"/>
          <p14:tracePt t="15555" x="5078413" y="2789238"/>
          <p14:tracePt t="15559" x="5054600" y="2874963"/>
          <p14:tracePt t="15563" x="5054600" y="2935288"/>
          <p14:tracePt t="15567" x="5054600" y="3008313"/>
          <p14:tracePt t="15571" x="5054600" y="3070225"/>
          <p14:tracePt t="15575" x="5054600" y="3143250"/>
          <p14:tracePt t="15579" x="5054600" y="3227388"/>
          <p14:tracePt t="15583" x="5054600" y="3289300"/>
          <p14:tracePt t="15587" x="5054600" y="3336925"/>
          <p14:tracePt t="15591" x="5054600" y="3398838"/>
          <p14:tracePt t="15595" x="5078413" y="3422650"/>
          <p14:tracePt t="15599" x="5103813" y="3471863"/>
          <p14:tracePt t="15603" x="5114925" y="3521075"/>
          <p14:tracePt t="15607" x="5140325" y="3544888"/>
          <p14:tracePt t="15611" x="5176838" y="3581400"/>
          <p14:tracePt t="15615" x="5200650" y="3630613"/>
          <p14:tracePt t="15619" x="5237163" y="3678238"/>
          <p14:tracePt t="15623" x="5260975" y="3714750"/>
          <p14:tracePt t="15627" x="5286375" y="3763963"/>
          <p14:tracePt t="15631" x="5322888" y="3787775"/>
          <p14:tracePt t="15635" x="5359400" y="3836988"/>
          <p14:tracePt t="15640" x="5408613" y="3860800"/>
          <p14:tracePt t="15643" x="5468938" y="3897313"/>
          <p14:tracePt t="15647" x="5518150" y="3922713"/>
          <p14:tracePt t="15651" x="5565775" y="3983038"/>
          <p14:tracePt t="15655" x="5627688" y="4019550"/>
          <p14:tracePt t="15659" x="5700713" y="4092575"/>
          <p14:tracePt t="15663" x="5761038" y="4141788"/>
          <p14:tracePt t="15667" x="5846763" y="4178300"/>
          <p14:tracePt t="15671" x="5943600" y="4214813"/>
          <p14:tracePt t="15675" x="6053138" y="4251325"/>
          <p14:tracePt t="15679" x="6138863" y="4264025"/>
          <p14:tracePt t="15683" x="6248400" y="4300538"/>
          <p14:tracePt t="15688" x="6334125" y="4360863"/>
          <p14:tracePt t="15691" x="6454775" y="4397375"/>
          <p14:tracePt t="15695" x="6540500" y="4433888"/>
          <p14:tracePt t="15699" x="6626225" y="4446588"/>
          <p14:tracePt t="15704" x="6699250" y="4446588"/>
          <p14:tracePt t="15708" x="6759575" y="4446588"/>
          <p14:tracePt t="15711" x="6821488" y="4446588"/>
          <p14:tracePt t="15716" x="6881813" y="4433888"/>
          <p14:tracePt t="15719" x="6905625" y="4421188"/>
          <p14:tracePt t="15723" x="6954838" y="4384675"/>
          <p14:tracePt t="15726" x="6978650" y="4373563"/>
          <p14:tracePt t="15731" x="6991350" y="4360863"/>
          <p14:tracePt t="15735" x="7015163" y="4337050"/>
          <p14:tracePt t="15740" x="7027863" y="4324350"/>
          <p14:tracePt t="15743" x="7040563" y="4300538"/>
          <p14:tracePt t="15747" x="7051675" y="4264025"/>
          <p14:tracePt t="15751" x="7064375" y="4238625"/>
          <p14:tracePt t="15755" x="7064375" y="4202113"/>
          <p14:tracePt t="15759" x="7064375" y="4165600"/>
          <p14:tracePt t="15763" x="7064375" y="4129088"/>
          <p14:tracePt t="15767" x="7064375" y="4081463"/>
          <p14:tracePt t="15771" x="7064375" y="4043363"/>
          <p14:tracePt t="15775" x="7064375" y="3995738"/>
          <p14:tracePt t="15779" x="7064375" y="3959225"/>
          <p14:tracePt t="15784" x="7064375" y="3933825"/>
          <p14:tracePt t="15787" x="7051675" y="3886200"/>
          <p14:tracePt t="15791" x="7040563" y="3849688"/>
          <p14:tracePt t="15794" x="7027863" y="3800475"/>
          <p14:tracePt t="15798" x="6991350" y="3740150"/>
          <p14:tracePt t="15804" x="6978650" y="3703638"/>
          <p14:tracePt t="15807" x="6931025" y="3630613"/>
          <p14:tracePt t="15811" x="6905625" y="3594100"/>
          <p14:tracePt t="15815" x="6858000" y="3521075"/>
          <p14:tracePt t="15820" x="6808788" y="3484563"/>
          <p14:tracePt t="15823" x="6759575" y="3435350"/>
          <p14:tracePt t="15827" x="6699250" y="3398838"/>
          <p14:tracePt t="15831" x="6650038" y="3362325"/>
          <p14:tracePt t="15835" x="6626225" y="3325813"/>
          <p14:tracePt t="15841" x="6600825" y="3289300"/>
          <p14:tracePt t="15843" x="6577013" y="3263900"/>
          <p14:tracePt t="15846" x="6553200" y="3227388"/>
          <p14:tracePt t="15851" x="6527800" y="3203575"/>
          <p14:tracePt t="15855" x="6503988" y="3190875"/>
          <p14:tracePt t="15859" x="6454775" y="3179763"/>
          <p14:tracePt t="15863" x="6430963" y="3167063"/>
          <p14:tracePt t="15867" x="6394450" y="3167063"/>
          <p14:tracePt t="15871" x="6345238" y="3154363"/>
          <p14:tracePt t="15875" x="6321425" y="3154363"/>
          <p14:tracePt t="15879" x="6272213" y="3154363"/>
          <p14:tracePt t="15883" x="6235700" y="3154363"/>
          <p14:tracePt t="15888" x="6211888" y="3154363"/>
          <p14:tracePt t="15891" x="6162675" y="3167063"/>
          <p14:tracePt t="15895" x="6126163" y="3179763"/>
          <p14:tracePt t="15899" x="6102350" y="3203575"/>
          <p14:tracePt t="15903" x="6053138" y="3240088"/>
          <p14:tracePt t="15907" x="5992813" y="3289300"/>
          <p14:tracePt t="15911" x="5943600" y="3325813"/>
          <p14:tracePt t="15915" x="5907088" y="3362325"/>
          <p14:tracePt t="15920" x="5834063" y="3409950"/>
          <p14:tracePt t="15923" x="5797550" y="3435350"/>
          <p14:tracePt t="15927" x="5748338" y="3459163"/>
          <p14:tracePt t="15931" x="5700713" y="3508375"/>
          <p14:tracePt t="15935" x="5651500" y="3581400"/>
          <p14:tracePt t="15940" x="5627688" y="3617913"/>
          <p14:tracePt t="15943" x="5591175" y="3703638"/>
          <p14:tracePt t="15947" x="5554663" y="3763963"/>
          <p14:tracePt t="15951" x="5529263" y="3836988"/>
          <p14:tracePt t="15955" x="5492750" y="3897313"/>
          <p14:tracePt t="15959" x="5481638" y="3959225"/>
          <p14:tracePt t="15963" x="5468938" y="4019550"/>
          <p14:tracePt t="15968" x="5445125" y="4105275"/>
          <p14:tracePt t="15970" x="5432425" y="4165600"/>
          <p14:tracePt t="15975" x="5432425" y="4238625"/>
          <p14:tracePt t="15979" x="5432425" y="4287838"/>
          <p14:tracePt t="15983" x="5432425" y="4337050"/>
          <p14:tracePt t="15987" x="5432425" y="4384675"/>
          <p14:tracePt t="15991" x="5432425" y="4446588"/>
          <p14:tracePt t="15994" x="5456238" y="4506913"/>
          <p14:tracePt t="15998" x="5468938" y="4543425"/>
          <p14:tracePt t="16003" x="5492750" y="4592638"/>
          <p14:tracePt t="16007" x="5529263" y="4629150"/>
          <p14:tracePt t="16011" x="5565775" y="4678363"/>
          <p14:tracePt t="16014" x="5638800" y="4725988"/>
          <p14:tracePt t="16019" x="5700713" y="4775200"/>
          <p14:tracePt t="16023" x="5773738" y="4835525"/>
          <p14:tracePt t="16026" x="5857875" y="4884738"/>
          <p14:tracePt t="16031" x="5956300" y="4945063"/>
          <p14:tracePt t="16034" x="6040438" y="4994275"/>
          <p14:tracePt t="16040" x="6162675" y="5030788"/>
          <p14:tracePt t="16043" x="6248400" y="5091113"/>
          <p14:tracePt t="16047" x="6357938" y="5127625"/>
          <p14:tracePt t="16050" x="6467475" y="5164138"/>
          <p14:tracePt t="16057" x="6564313" y="5200650"/>
          <p14:tracePt t="16058" x="6673850" y="5213350"/>
          <p14:tracePt t="16063" x="6783388" y="5237163"/>
          <p14:tracePt t="16066" x="6881813" y="5237163"/>
          <p14:tracePt t="16070" x="6967538" y="5249863"/>
          <p14:tracePt t="16075" x="7051675" y="5249863"/>
          <p14:tracePt t="16078" x="7124700" y="5249863"/>
          <p14:tracePt t="16083" x="7197725" y="5226050"/>
          <p14:tracePt t="16087" x="7234238" y="5213350"/>
          <p14:tracePt t="16091" x="7283450" y="5189538"/>
          <p14:tracePt t="16094" x="7319963" y="5153025"/>
          <p14:tracePt t="16098" x="7356475" y="5140325"/>
          <p14:tracePt t="16103" x="7380288" y="5116513"/>
          <p14:tracePt t="16107" x="7392988" y="5091113"/>
          <p14:tracePt t="16111" x="7416800" y="5043488"/>
          <p14:tracePt t="16115" x="7442200" y="4981575"/>
          <p14:tracePt t="16119" x="7453313" y="4921250"/>
          <p14:tracePt t="16123" x="7466013" y="4811713"/>
          <p14:tracePt t="16126" x="7489825" y="4738688"/>
          <p14:tracePt t="16130" x="7478713" y="4678363"/>
          <p14:tracePt t="16135" x="7466013" y="4567238"/>
          <p14:tracePt t="16140" x="7442200" y="4457700"/>
          <p14:tracePt t="16142" x="7405688" y="4311650"/>
          <p14:tracePt t="16146" x="7343775" y="4178300"/>
          <p14:tracePt t="16151" x="7270750" y="4056063"/>
          <p14:tracePt t="16156" x="7197725" y="3970338"/>
          <p14:tracePt t="16159" x="7137400" y="3873500"/>
          <p14:tracePt t="16163" x="7040563" y="3776663"/>
          <p14:tracePt t="16167" x="6954838" y="3678238"/>
          <p14:tracePt t="16171" x="6858000" y="3605213"/>
          <p14:tracePt t="16175" x="6735763" y="3532188"/>
          <p14:tracePt t="16179" x="6613525" y="3435350"/>
          <p14:tracePt t="16183" x="6527800" y="3362325"/>
          <p14:tracePt t="16187" x="6407150" y="3300413"/>
          <p14:tracePt t="16191" x="6297613" y="3240088"/>
          <p14:tracePt t="16195" x="6211888" y="3203575"/>
          <p14:tracePt t="16199" x="6138863" y="3179763"/>
          <p14:tracePt t="16203" x="6076950" y="3154363"/>
          <p14:tracePt t="16208" x="6029325" y="3143250"/>
          <p14:tracePt t="16210" x="5980113" y="3130550"/>
          <p14:tracePt t="16214" x="5919788" y="3130550"/>
          <p14:tracePt t="16219" x="5883275" y="3130550"/>
          <p14:tracePt t="16223" x="5834063" y="3130550"/>
          <p14:tracePt t="16227" x="5797550" y="3130550"/>
          <p14:tracePt t="16231" x="5773738" y="3130550"/>
          <p14:tracePt t="16235" x="5748338" y="3130550"/>
          <p14:tracePt t="16240" x="5724525" y="3130550"/>
          <p14:tracePt t="16243" x="5711825" y="3130550"/>
          <p14:tracePt t="16247" x="5688013" y="3143250"/>
          <p14:tracePt t="16251" x="5664200" y="3154363"/>
          <p14:tracePt t="16255" x="5651500" y="3167063"/>
          <p14:tracePt t="16259" x="5638800" y="3167063"/>
          <p14:tracePt t="16267" x="5627688" y="3167063"/>
          <p14:tracePt t="16273" x="5614988" y="3167063"/>
          <p14:tracePt t="16275" x="5602288" y="3179763"/>
          <p14:tracePt t="16279" x="5602288" y="3190875"/>
          <p14:tracePt t="16283" x="5591175" y="3190875"/>
          <p14:tracePt t="16287" x="5591175" y="3203575"/>
          <p14:tracePt t="16291" x="5578475" y="3216275"/>
          <p14:tracePt t="16299" x="5565775" y="3240088"/>
          <p14:tracePt t="16303" x="5565775" y="3252788"/>
          <p14:tracePt t="16307" x="5565775" y="3276600"/>
          <p14:tracePt t="16311" x="5565775" y="3289300"/>
          <p14:tracePt t="16315" x="5565775" y="3300413"/>
          <p14:tracePt t="16318" x="5565775" y="3313113"/>
          <p14:tracePt t="16324" x="5565775" y="3336925"/>
          <p14:tracePt t="16327" x="5565775" y="3349625"/>
          <p14:tracePt t="16331" x="5565775" y="3373438"/>
          <p14:tracePt t="16335" x="5565775" y="3386138"/>
          <p14:tracePt t="16339" x="5565775" y="3409950"/>
          <p14:tracePt t="16343" x="5565775" y="3422650"/>
          <p14:tracePt t="16351" x="5565775" y="3435350"/>
          <p14:tracePt t="16359" x="5565775" y="3448050"/>
          <p14:tracePt t="16371" x="5565775" y="3459163"/>
          <p14:tracePt t="16375" x="5565775" y="3471863"/>
          <p14:tracePt t="16379" x="5565775" y="3495675"/>
          <p14:tracePt t="16383" x="5565775" y="3508375"/>
          <p14:tracePt t="16391" x="5578475" y="3521075"/>
          <p14:tracePt t="16423" x="5578475" y="3532188"/>
          <p14:tracePt t="16431" x="5578475" y="3544888"/>
          <p14:tracePt t="16451" x="5578475" y="3557588"/>
          <p14:tracePt t="16459" x="5591175" y="3557588"/>
          <p14:tracePt t="16463" x="5591175" y="3568700"/>
          <p14:tracePt t="16467" x="5602288" y="3568700"/>
          <p14:tracePt t="16471" x="5602288" y="3581400"/>
          <p14:tracePt t="16475" x="5602288" y="3594100"/>
          <p14:tracePt t="16480" x="5614988" y="3605213"/>
          <p14:tracePt t="16483" x="5614988" y="3617913"/>
          <p14:tracePt t="16488" x="5627688" y="3630613"/>
          <p14:tracePt t="16491" x="5638800" y="3641725"/>
          <p14:tracePt t="16495" x="5651500" y="3654425"/>
          <p14:tracePt t="16499" x="5664200" y="3667125"/>
          <p14:tracePt t="16503" x="5664200" y="3678238"/>
          <p14:tracePt t="16507" x="5675313" y="3703638"/>
          <p14:tracePt t="16511" x="5711825" y="3714750"/>
          <p14:tracePt t="16515" x="5737225" y="3740150"/>
          <p14:tracePt t="16519" x="5773738" y="3751263"/>
          <p14:tracePt t="16523" x="5834063" y="3763963"/>
          <p14:tracePt t="16527" x="5907088" y="3800475"/>
          <p14:tracePt t="16531" x="5967413" y="3813175"/>
          <p14:tracePt t="16535" x="6029325" y="3849688"/>
          <p14:tracePt t="16540" x="6089650" y="3860800"/>
          <p14:tracePt t="16544" x="6175375" y="3897313"/>
          <p14:tracePt t="16547" x="6284913" y="3910013"/>
          <p14:tracePt t="16551" x="6394450" y="3910013"/>
          <p14:tracePt t="16555" x="6491288" y="3910013"/>
          <p14:tracePt t="16559" x="6626225" y="3910013"/>
          <p14:tracePt t="16563" x="6759575" y="3933825"/>
          <p14:tracePt t="16567" x="6894513" y="3933825"/>
          <p14:tracePt t="16571" x="7027863" y="3922713"/>
          <p14:tracePt t="16575" x="7137400" y="3910013"/>
          <p14:tracePt t="16579" x="7270750" y="3886200"/>
          <p14:tracePt t="16584" x="7380288" y="3849688"/>
          <p14:tracePt t="16588" x="7466013" y="3813175"/>
          <p14:tracePt t="16591" x="7564438" y="3763963"/>
          <p14:tracePt t="16596" x="7624763" y="3714750"/>
          <p14:tracePt t="16600" x="7673975" y="3667125"/>
          <p14:tracePt t="16604" x="7721600" y="3617913"/>
          <p14:tracePt t="16608" x="7747000" y="3581400"/>
          <p14:tracePt t="16612" x="7758113" y="3532188"/>
          <p14:tracePt t="16616" x="7758113" y="3495675"/>
          <p14:tracePt t="16620" x="7783513" y="3448050"/>
          <p14:tracePt t="16624" x="7783513" y="3398838"/>
          <p14:tracePt t="16628" x="7783513" y="3349625"/>
          <p14:tracePt t="16632" x="7783513" y="3289300"/>
          <p14:tracePt t="16637" x="7770813" y="3216275"/>
          <p14:tracePt t="16641" x="7758113" y="3154363"/>
          <p14:tracePt t="16643" x="7710488" y="3081338"/>
          <p14:tracePt t="16648" x="7637463" y="3033713"/>
          <p14:tracePt t="16652" x="7564438" y="2935288"/>
          <p14:tracePt t="16656" x="7466013" y="2862263"/>
          <p14:tracePt t="16659" x="7380288" y="2765425"/>
          <p14:tracePt t="16664" x="7234238" y="2692400"/>
          <p14:tracePt t="16668" x="7064375" y="2630488"/>
          <p14:tracePt t="16674" x="6905625" y="2570163"/>
          <p14:tracePt t="16676" x="6746875" y="2520950"/>
          <p14:tracePt t="16680" x="6626225" y="2400300"/>
          <p14:tracePt t="16684" x="6527800" y="2290763"/>
          <p14:tracePt t="16687" x="6430963" y="2168525"/>
          <p14:tracePt t="16692" x="6308725" y="2082800"/>
          <p14:tracePt t="16696" x="6175375" y="2070100"/>
          <p14:tracePt t="16700" x="6065838" y="2070100"/>
          <p14:tracePt t="16704" x="5956300" y="2070100"/>
          <p14:tracePt t="16708" x="5870575" y="2095500"/>
          <p14:tracePt t="16712" x="5784850" y="2132013"/>
          <p14:tracePt t="16716" x="5724525" y="2143125"/>
          <p14:tracePt t="16722" x="5664200" y="2192338"/>
          <p14:tracePt t="16725" x="5591175" y="2241550"/>
          <p14:tracePt t="16727" x="5541963" y="2290763"/>
          <p14:tracePt t="16732" x="5481638" y="2363788"/>
          <p14:tracePt t="16735" x="5419725" y="2424113"/>
          <p14:tracePt t="16741" x="5370513" y="2497138"/>
          <p14:tracePt t="16744" x="5346700" y="2557463"/>
          <p14:tracePt t="16748" x="5322888" y="2619375"/>
          <p14:tracePt t="16752" x="5322888" y="2679700"/>
          <p14:tracePt t="16757" x="5322888" y="2752725"/>
          <p14:tracePt t="16760" x="5322888" y="2814638"/>
          <p14:tracePt t="16764" x="5322888" y="2887663"/>
          <p14:tracePt t="16768" x="5322888" y="2997200"/>
          <p14:tracePt t="16773" x="5322888" y="3081338"/>
          <p14:tracePt t="16776" x="5334000" y="3167063"/>
          <p14:tracePt t="16780" x="5370513" y="3276600"/>
          <p14:tracePt t="16784" x="5395913" y="3336925"/>
          <p14:tracePt t="16788" x="5432425" y="3422650"/>
          <p14:tracePt t="16792" x="5468938" y="3521075"/>
          <p14:tracePt t="16796" x="5518150" y="3581400"/>
          <p14:tracePt t="16800" x="5602288" y="3703638"/>
          <p14:tracePt t="16804" x="5675313" y="3787775"/>
          <p14:tracePt t="16808" x="5724525" y="3886200"/>
          <p14:tracePt t="16812" x="5810250" y="3983038"/>
          <p14:tracePt t="16816" x="5870575" y="4043363"/>
          <p14:tracePt t="16821" x="5967413" y="4129088"/>
          <p14:tracePt t="16824" x="6053138" y="4178300"/>
          <p14:tracePt t="16828" x="6151563" y="4227513"/>
          <p14:tracePt t="16832" x="6261100" y="4287838"/>
          <p14:tracePt t="16836" x="6357938" y="4324350"/>
          <p14:tracePt t="16840" x="6418263" y="4360863"/>
          <p14:tracePt t="16844" x="6480175" y="4373563"/>
          <p14:tracePt t="16848" x="6540500" y="4384675"/>
          <p14:tracePt t="16852" x="6577013" y="4397375"/>
          <p14:tracePt t="16856" x="6626225" y="4397375"/>
          <p14:tracePt t="16860" x="6662738" y="4397375"/>
          <p14:tracePt t="16864" x="6710363" y="4384675"/>
          <p14:tracePt t="16868" x="6746875" y="4384675"/>
          <p14:tracePt t="16874" x="6772275" y="4373563"/>
          <p14:tracePt t="16876" x="6808788" y="4348163"/>
          <p14:tracePt t="16880" x="6832600" y="4311650"/>
          <p14:tracePt t="16884" x="6881813" y="4275138"/>
          <p14:tracePt t="16887" x="6905625" y="4227513"/>
          <p14:tracePt t="16892" x="6954838" y="4165600"/>
          <p14:tracePt t="16896" x="7004050" y="4092575"/>
          <p14:tracePt t="16900" x="7040563" y="4006850"/>
          <p14:tracePt t="16904" x="7077075" y="3922713"/>
          <p14:tracePt t="16908" x="7088188" y="3860800"/>
          <p14:tracePt t="16912" x="7100888" y="3800475"/>
          <p14:tracePt t="16916" x="7100888" y="3763963"/>
          <p14:tracePt t="16921" x="7100888" y="3678238"/>
          <p14:tracePt t="16924" x="7100888" y="3617913"/>
          <p14:tracePt t="16928" x="7100888" y="3544888"/>
          <p14:tracePt t="16932" x="7100888" y="3459163"/>
          <p14:tracePt t="16936" x="7088188" y="3373438"/>
          <p14:tracePt t="16940" x="7064375" y="3313113"/>
          <p14:tracePt t="16944" x="7027863" y="3227388"/>
          <p14:tracePt t="16948" x="7004050" y="3179763"/>
          <p14:tracePt t="16952" x="6954838" y="3117850"/>
          <p14:tracePt t="16956" x="6894513" y="3070225"/>
          <p14:tracePt t="16960" x="6845300" y="3021013"/>
          <p14:tracePt t="16964" x="6772275" y="2971800"/>
          <p14:tracePt t="16968" x="6686550" y="2898775"/>
          <p14:tracePt t="16975" x="6589713" y="2862263"/>
          <p14:tracePt t="16975" x="6480175" y="2801938"/>
          <p14:tracePt t="16980" x="6370638" y="2765425"/>
          <p14:tracePt t="16984" x="6261100" y="2728913"/>
          <p14:tracePt t="16988" x="6151563" y="2716213"/>
          <p14:tracePt t="16992" x="6016625" y="2716213"/>
          <p14:tracePt t="16996" x="5930900" y="2679700"/>
          <p14:tracePt t="17000" x="5846763" y="2655888"/>
          <p14:tracePt t="17004" x="5797550" y="2655888"/>
          <p14:tracePt t="17008" x="5761038" y="2630488"/>
          <p14:tracePt t="17012" x="5700713" y="2630488"/>
          <p14:tracePt t="17016" x="5651500" y="2643188"/>
          <p14:tracePt t="17021" x="5627688" y="2655888"/>
          <p14:tracePt t="17024" x="5578475" y="2679700"/>
          <p14:tracePt t="17028" x="5554663" y="2716213"/>
          <p14:tracePt t="17032" x="5529263" y="2740025"/>
          <p14:tracePt t="17037" x="5518150" y="2789238"/>
          <p14:tracePt t="17040" x="5492750" y="2838450"/>
          <p14:tracePt t="17044" x="5481638" y="2887663"/>
          <p14:tracePt t="17048" x="5481638" y="2935288"/>
          <p14:tracePt t="17052" x="5468938" y="2997200"/>
          <p14:tracePt t="17057" x="5468938" y="3070225"/>
          <p14:tracePt t="17060" x="5468938" y="3117850"/>
          <p14:tracePt t="17064" x="5468938" y="3190875"/>
          <p14:tracePt t="17068" x="5468938" y="3252788"/>
          <p14:tracePt t="17072" x="5468938" y="3313113"/>
          <p14:tracePt t="17076" x="5468938" y="3386138"/>
          <p14:tracePt t="17080" x="5468938" y="3448050"/>
          <p14:tracePt t="17084" x="5468938" y="3508375"/>
          <p14:tracePt t="17088" x="5492750" y="3594100"/>
          <p14:tracePt t="17093" x="5518150" y="3654425"/>
          <p14:tracePt t="17095" x="5554663" y="3740150"/>
          <p14:tracePt t="17100" x="5602288" y="3813175"/>
          <p14:tracePt t="17104" x="5651500" y="3873500"/>
          <p14:tracePt t="17108" x="5711825" y="3946525"/>
          <p14:tracePt t="17112" x="5761038" y="4006850"/>
          <p14:tracePt t="17116" x="5821363" y="4068763"/>
          <p14:tracePt t="17121" x="5894388" y="4129088"/>
          <p14:tracePt t="17124" x="5980113" y="4165600"/>
          <p14:tracePt t="17128" x="6076950" y="4227513"/>
          <p14:tracePt t="17132" x="6162675" y="4275138"/>
          <p14:tracePt t="17137" x="6261100" y="4348163"/>
          <p14:tracePt t="17142" x="6308725" y="4421188"/>
          <p14:tracePt t="17143" x="6370638" y="4506913"/>
          <p14:tracePt t="17148" x="6407150" y="4556125"/>
          <p14:tracePt t="17152" x="6454775" y="4603750"/>
          <p14:tracePt t="17156" x="6480175" y="4616450"/>
          <p14:tracePt t="17159" x="6527800" y="4616450"/>
          <p14:tracePt t="17164" x="6553200" y="4616450"/>
          <p14:tracePt t="17168" x="6564313" y="4603750"/>
          <p14:tracePt t="17173" x="6589713" y="4592638"/>
          <p14:tracePt t="17176" x="6600825" y="4579938"/>
          <p14:tracePt t="17180" x="6613525" y="4567238"/>
          <p14:tracePt t="17184" x="6626225" y="4543425"/>
          <p14:tracePt t="17187" x="6637338" y="4519613"/>
          <p14:tracePt t="17192" x="6637338" y="4494213"/>
          <p14:tracePt t="17196" x="6650038" y="4470400"/>
          <p14:tracePt t="17200" x="6650038" y="4421188"/>
          <p14:tracePt t="17204" x="6662738" y="4384675"/>
          <p14:tracePt t="17208" x="6662738" y="4324350"/>
          <p14:tracePt t="17212" x="6662738" y="4287838"/>
          <p14:tracePt t="17216" x="6662738" y="4238625"/>
          <p14:tracePt t="17220" x="6662738" y="4202113"/>
          <p14:tracePt t="17224" x="6662738" y="4154488"/>
          <p14:tracePt t="17228" x="6650038" y="4129088"/>
          <p14:tracePt t="17232" x="6637338" y="4105275"/>
          <p14:tracePt t="17236" x="6613525" y="4056063"/>
          <p14:tracePt t="17240" x="6577013" y="4032250"/>
          <p14:tracePt t="17244" x="6553200" y="4006850"/>
          <p14:tracePt t="17248" x="6516688" y="3970338"/>
          <p14:tracePt t="17252" x="6454775" y="3946525"/>
          <p14:tracePt t="17257" x="6418263" y="3910013"/>
          <p14:tracePt t="17260" x="6357938" y="3897313"/>
          <p14:tracePt t="17263" x="6284913" y="3849688"/>
          <p14:tracePt t="17268" x="6224588" y="3836988"/>
          <p14:tracePt t="17273" x="6162675" y="3824288"/>
          <p14:tracePt t="17276" x="6102350" y="3824288"/>
          <p14:tracePt t="17280" x="6053138" y="3824288"/>
          <p14:tracePt t="17284" x="5992813" y="3824288"/>
          <p14:tracePt t="17287" x="5943600" y="3824288"/>
          <p14:tracePt t="17292" x="5883275" y="3836988"/>
          <p14:tracePt t="17296" x="5846763" y="3849688"/>
          <p14:tracePt t="17300" x="5784850" y="3860800"/>
          <p14:tracePt t="17304" x="5700713" y="3897313"/>
          <p14:tracePt t="17308" x="5638800" y="3910013"/>
          <p14:tracePt t="17311" x="5541963" y="3970338"/>
          <p14:tracePt t="17316" x="5481638" y="4019550"/>
          <p14:tracePt t="17320" x="5383213" y="4092575"/>
          <p14:tracePt t="17324" x="5310188" y="4165600"/>
          <p14:tracePt t="17328" x="5224463" y="4227513"/>
          <p14:tracePt t="17332" x="5151438" y="4287838"/>
          <p14:tracePt t="17336" x="5067300" y="4348163"/>
          <p14:tracePt t="17341" x="4994275" y="4421188"/>
          <p14:tracePt t="17343" x="4895850" y="4494213"/>
          <p14:tracePt t="17348" x="4799013" y="4592638"/>
          <p14:tracePt t="17352" x="4702175" y="4702175"/>
          <p14:tracePt t="17357" x="4603750" y="4799013"/>
          <p14:tracePt t="17360" x="4530725" y="4897438"/>
          <p14:tracePt t="17364" x="4457700" y="4970463"/>
          <p14:tracePt t="17368" x="4408488" y="5030788"/>
          <p14:tracePt t="17374" x="4335463" y="5103813"/>
          <p14:tracePt t="17376" x="4275138" y="5176838"/>
          <p14:tracePt t="17380" x="4202113" y="5249863"/>
          <p14:tracePt t="17384" x="4129088" y="5299075"/>
          <p14:tracePt t="17387" x="4079875" y="5359400"/>
          <p14:tracePt t="17392" x="4032250" y="5432425"/>
          <p14:tracePt t="17396" x="3983038" y="5481638"/>
          <p14:tracePt t="17400" x="3933825" y="5541963"/>
          <p14:tracePt t="17404" x="3860800" y="5640388"/>
          <p14:tracePt t="17408" x="3811588" y="5688013"/>
          <p14:tracePt t="17412" x="3763963" y="5724525"/>
          <p14:tracePt t="17416" x="3714750" y="5797550"/>
          <p14:tracePt t="17420" x="3690938" y="5822950"/>
          <p14:tracePt t="17424" x="3641725" y="5870575"/>
          <p14:tracePt t="17428" x="3592513" y="5932488"/>
          <p14:tracePt t="17432" x="3556000" y="5969000"/>
          <p14:tracePt t="17437" x="3519488" y="6005513"/>
          <p14:tracePt t="17441" x="3495675" y="6042025"/>
          <p14:tracePt t="17443" x="3471863" y="6054725"/>
          <p14:tracePt t="17447" x="3435350" y="6078538"/>
          <p14:tracePt t="17452" x="3409950" y="6102350"/>
          <p14:tracePt t="17457" x="3386138" y="6115050"/>
          <p14:tracePt t="17460" x="3362325" y="6127750"/>
          <p14:tracePt t="17464" x="3349625" y="6138863"/>
          <p14:tracePt t="17468" x="3336925" y="6151563"/>
          <p14:tracePt t="17475" x="3325813" y="6151563"/>
          <p14:tracePt t="17476" x="3325813" y="6164263"/>
          <p14:tracePt t="17479" x="3313113" y="6164263"/>
          <p14:tracePt t="17552" x="3300413" y="6175375"/>
          <p14:tracePt t="17560" x="3289300" y="6188075"/>
          <p14:tracePt t="17564" x="3276600" y="6188075"/>
          <p14:tracePt t="17573" x="3276600" y="6200775"/>
          <p14:tracePt t="17580" x="3276600" y="6211888"/>
          <p14:tracePt t="17624" x="3263900" y="6211888"/>
          <p14:tracePt t="17628" x="3263900" y="6224588"/>
          <p14:tracePt t="17632" x="3252788" y="6224588"/>
          <p14:tracePt t="17636" x="3252788" y="6237288"/>
          <p14:tracePt t="17640" x="3240088" y="6237288"/>
          <p14:tracePt t="17648" x="3227388" y="6237288"/>
          <p14:tracePt t="17708" x="3227388" y="6224588"/>
          <p14:tracePt t="17712" x="3227388" y="6200775"/>
          <p14:tracePt t="17716" x="3252788" y="6151563"/>
          <p14:tracePt t="17721" x="3300413" y="6091238"/>
          <p14:tracePt t="17726" x="3349625" y="6018213"/>
          <p14:tracePt t="17728" x="3409950" y="5932488"/>
          <p14:tracePt t="17732" x="3482975" y="5834063"/>
          <p14:tracePt t="17736" x="3544888" y="5749925"/>
          <p14:tracePt t="17740" x="3592513" y="5651500"/>
          <p14:tracePt t="17744" x="3665538" y="5541963"/>
          <p14:tracePt t="17748" x="3727450" y="5421313"/>
          <p14:tracePt t="17752" x="3811588" y="5286375"/>
          <p14:tracePt t="17757" x="3884613" y="5140325"/>
          <p14:tracePt t="17760" x="3970338" y="4994275"/>
          <p14:tracePt t="17764" x="4056063" y="4860925"/>
          <p14:tracePt t="17768" x="4105275" y="4738688"/>
          <p14:tracePt t="17774" x="4189413" y="4629150"/>
          <p14:tracePt t="17776" x="4262438" y="4506913"/>
          <p14:tracePt t="17780" x="4324350" y="4421188"/>
          <p14:tracePt t="17784" x="4371975" y="4348163"/>
          <p14:tracePt t="17788" x="4421188" y="4264025"/>
          <p14:tracePt t="17792" x="4457700" y="4191000"/>
          <p14:tracePt t="17796" x="4494213" y="4129088"/>
          <p14:tracePt t="17800" x="4518025" y="4068763"/>
          <p14:tracePt t="17805" x="4518025" y="4006850"/>
          <p14:tracePt t="17809" x="4554538" y="3959225"/>
          <p14:tracePt t="17811" x="4567238" y="3922713"/>
          <p14:tracePt t="17816" x="4567238" y="3897313"/>
          <p14:tracePt t="17821" x="4579938" y="3873500"/>
          <p14:tracePt t="17825" x="4579938" y="3824288"/>
          <p14:tracePt t="17827" x="4591050" y="3800475"/>
          <p14:tracePt t="17832" x="4591050" y="3787775"/>
          <p14:tracePt t="17836" x="4603750" y="3776663"/>
          <p14:tracePt t="17848" x="4603750" y="3763963"/>
          <p14:tracePt t="17852" x="4603750" y="3751263"/>
          <p14:tracePt t="17856" x="4603750" y="3740150"/>
          <p14:tracePt t="17860" x="4616450" y="3714750"/>
          <p14:tracePt t="17864" x="4627563" y="3714750"/>
          <p14:tracePt t="17868" x="4640263" y="3690938"/>
          <p14:tracePt t="17873" x="4652963" y="3678238"/>
          <p14:tracePt t="17876" x="4676775" y="3654425"/>
          <p14:tracePt t="17880" x="4689475" y="3641725"/>
          <p14:tracePt t="17884" x="4702175" y="3617913"/>
          <p14:tracePt t="17887" x="4725988" y="3581400"/>
          <p14:tracePt t="17892" x="4738688" y="3557588"/>
          <p14:tracePt t="17896" x="4762500" y="3532188"/>
          <p14:tracePt t="17900" x="4811713" y="3508375"/>
          <p14:tracePt t="17905" x="4835525" y="3484563"/>
          <p14:tracePt t="17908" x="4859338" y="3459163"/>
          <p14:tracePt t="17912" x="4908550" y="3435350"/>
          <p14:tracePt t="17916" x="4932363" y="3398838"/>
          <p14:tracePt t="17921" x="4981575" y="3362325"/>
          <p14:tracePt t="17924" x="5030788" y="3313113"/>
          <p14:tracePt t="17928" x="5067300" y="3263900"/>
          <p14:tracePt t="17932" x="5114925" y="3227388"/>
          <p14:tracePt t="17937" x="5187950" y="3154363"/>
          <p14:tracePt t="17940" x="5260975" y="3081338"/>
          <p14:tracePt t="17944" x="5322888" y="3033713"/>
          <p14:tracePt t="17948" x="5370513" y="2960688"/>
          <p14:tracePt t="17952" x="5445125" y="2898775"/>
          <p14:tracePt t="17957" x="5518150" y="2825750"/>
          <p14:tracePt t="17960" x="5565775" y="2776538"/>
          <p14:tracePt t="17964" x="5627688" y="2703513"/>
          <p14:tracePt t="17968" x="5675313" y="2667000"/>
          <p14:tracePt t="17973" x="5724525" y="2593975"/>
          <p14:tracePt t="17976" x="5773738" y="2533650"/>
          <p14:tracePt t="17980" x="5846763" y="2460625"/>
          <p14:tracePt t="17984" x="5894388" y="2411413"/>
          <p14:tracePt t="17988" x="5967413" y="2338388"/>
          <p14:tracePt t="17992" x="6003925" y="2301875"/>
          <p14:tracePt t="17996" x="6040438" y="2265363"/>
          <p14:tracePt t="18000" x="6089650" y="2205038"/>
          <p14:tracePt t="18004" x="6115050" y="2179638"/>
          <p14:tracePt t="18009" x="6138863" y="2132013"/>
          <p14:tracePt t="18011" x="6188075" y="2082800"/>
          <p14:tracePt t="18016" x="6235700" y="2058988"/>
          <p14:tracePt t="18021" x="6261100" y="2033588"/>
          <p14:tracePt t="18024" x="6284913" y="1985963"/>
          <p14:tracePt t="18028" x="6321425" y="1960563"/>
          <p14:tracePt t="18032" x="6345238" y="1912938"/>
          <p14:tracePt t="18037" x="6394450" y="1876425"/>
          <p14:tracePt t="18041" x="6418263" y="1803400"/>
          <p14:tracePt t="18044" x="6454775" y="1766888"/>
          <p14:tracePt t="18048" x="6480175" y="1717675"/>
          <p14:tracePt t="18053" x="6491288" y="1693863"/>
          <p14:tracePt t="18058" x="6527800" y="1644650"/>
          <p14:tracePt t="18059" x="6553200" y="1608138"/>
          <p14:tracePt t="18064" x="6564313" y="1584325"/>
          <p14:tracePt t="18068" x="6577013" y="1546225"/>
          <p14:tracePt t="18074" x="6613525" y="1509713"/>
          <p14:tracePt t="18076" x="6613525" y="1485900"/>
          <p14:tracePt t="18080" x="6637338" y="1462088"/>
          <p14:tracePt t="18083" x="6650038" y="1412875"/>
          <p14:tracePt t="18087" x="6673850" y="1389063"/>
          <p14:tracePt t="18092" x="6710363" y="1327150"/>
          <p14:tracePt t="18096" x="6723063" y="1279525"/>
          <p14:tracePt t="18100" x="6746875" y="1254125"/>
          <p14:tracePt t="18105" x="6759575" y="1230313"/>
          <p14:tracePt t="18109" x="6772275" y="1217613"/>
          <p14:tracePt t="18112" x="6783388" y="1193800"/>
          <p14:tracePt t="18116" x="6821488" y="1157288"/>
          <p14:tracePt t="18121" x="6821488" y="1133475"/>
          <p14:tracePt t="18124" x="6845300" y="1096963"/>
          <p14:tracePt t="18128" x="6858000" y="1071563"/>
          <p14:tracePt t="18132" x="6881813" y="1035050"/>
          <p14:tracePt t="18137" x="6918325" y="998538"/>
          <p14:tracePt t="18141" x="6931025" y="974725"/>
          <p14:tracePt t="18143" x="6954838" y="938213"/>
          <p14:tracePt t="18147" x="6978650" y="901700"/>
          <p14:tracePt t="18152" x="7015163" y="852488"/>
          <p14:tracePt t="18157" x="7040563" y="815975"/>
          <p14:tracePt t="18160" x="7051675" y="779463"/>
          <p14:tracePt t="18164" x="7088188" y="742950"/>
          <p14:tracePt t="18168" x="7113588" y="706438"/>
          <p14:tracePt t="18174" x="7124700" y="669925"/>
          <p14:tracePt t="18176" x="7150100" y="646113"/>
          <p14:tracePt t="18179" x="7173913" y="609600"/>
          <p14:tracePt t="18183" x="7186613" y="584200"/>
          <p14:tracePt t="18188" x="7197725" y="547688"/>
          <p14:tracePt t="18192" x="7210425" y="523875"/>
          <p14:tracePt t="18196" x="7223125" y="487363"/>
          <p14:tracePt t="18200" x="7246938" y="463550"/>
          <p14:tracePt t="18204" x="7259638" y="427038"/>
          <p14:tracePt t="18208" x="7283450" y="390525"/>
          <p14:tracePt t="18211" x="7296150" y="365125"/>
          <p14:tracePt t="18215" x="7307263" y="341313"/>
          <p14:tracePt t="18221" x="7332663" y="317500"/>
          <p14:tracePt t="18224" x="7343775" y="304800"/>
          <p14:tracePt t="18228" x="7356475" y="279400"/>
          <p14:tracePt t="18232" x="7369175" y="268288"/>
          <p14:tracePt t="18237" x="7369175" y="242888"/>
          <p14:tracePt t="18240" x="7392988" y="195263"/>
          <p14:tracePt t="18244" x="7392988" y="169863"/>
          <p14:tracePt t="18248" x="7429500" y="146050"/>
          <p14:tracePt t="18252" x="7442200" y="122238"/>
          <p14:tracePt t="18257" x="7453313" y="109538"/>
          <p14:tracePt t="18260" x="7453313" y="96838"/>
          <p14:tracePt t="18264" x="7466013" y="85725"/>
          <p14:tracePt t="18268" x="7478713" y="60325"/>
          <p14:tracePt t="18274" x="7489825" y="49213"/>
          <p14:tracePt t="18276" x="7515225" y="23813"/>
          <p14:tracePt t="18280" x="7526338" y="0"/>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18.5"/>
</p:tagLst>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TM16401375[[fn=Madison]]</Template>
  <TotalTime>441</TotalTime>
  <Words>120</Words>
  <Application>Microsoft Office PowerPoint</Application>
  <PresentationFormat>Widescreen</PresentationFormat>
  <Paragraphs>24</Paragraphs>
  <Slides>15</Slides>
  <Notes>2</Notes>
  <HiddenSlides>0</HiddenSlides>
  <MMClips>15</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15</vt:i4>
      </vt:variant>
    </vt:vector>
  </HeadingPairs>
  <TitlesOfParts>
    <vt:vector size="20" baseType="lpstr">
      <vt:lpstr>arial</vt:lpstr>
      <vt:lpstr>arial</vt:lpstr>
      <vt:lpstr>Calibri</vt:lpstr>
      <vt:lpstr>Calibri Light</vt:lpstr>
      <vt:lpstr>Tema do Office</vt:lpstr>
      <vt:lpstr>Detector de gás</vt:lpstr>
      <vt:lpstr>Pontos importantes</vt:lpstr>
      <vt:lpstr>Arduino Nano</vt:lpstr>
      <vt:lpstr>Sensor MQ-2</vt:lpstr>
      <vt:lpstr>Válvula Solenoide 12V</vt:lpstr>
      <vt:lpstr>Display LCD 16x2</vt:lpstr>
      <vt:lpstr>O que mais foi utilizado</vt:lpstr>
      <vt:lpstr>Apresentação do PowerPoint</vt:lpstr>
      <vt:lpstr>Apresentação do PowerPoint</vt:lpstr>
      <vt:lpstr>Suporte</vt:lpstr>
      <vt:lpstr>Célula de carga 50kg</vt:lpstr>
      <vt:lpstr>Amplificador HX711</vt:lpstr>
      <vt:lpstr>Suporte para botijão</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Detector de gas</dc:title>
  <dc:creator>João Pedro Bitencourt Morais</dc:creator>
  <cp:lastModifiedBy>João Pedro Bitencourt Morais</cp:lastModifiedBy>
  <cp:revision>22</cp:revision>
  <dcterms:created xsi:type="dcterms:W3CDTF">2022-04-26T19:35:32Z</dcterms:created>
  <dcterms:modified xsi:type="dcterms:W3CDTF">2022-05-18T15:02:42Z</dcterms:modified>
</cp:coreProperties>
</file>